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70" r:id="rId4"/>
    <p:sldId id="310" r:id="rId5"/>
    <p:sldId id="277" r:id="rId6"/>
    <p:sldId id="278" r:id="rId7"/>
    <p:sldId id="281" r:id="rId8"/>
    <p:sldId id="282" r:id="rId9"/>
    <p:sldId id="283" r:id="rId10"/>
    <p:sldId id="284" r:id="rId11"/>
    <p:sldId id="286" r:id="rId12"/>
    <p:sldId id="271" r:id="rId13"/>
    <p:sldId id="285" r:id="rId14"/>
    <p:sldId id="287" r:id="rId15"/>
    <p:sldId id="259" r:id="rId16"/>
    <p:sldId id="288" r:id="rId17"/>
    <p:sldId id="289" r:id="rId18"/>
    <p:sldId id="261" r:id="rId19"/>
    <p:sldId id="291" r:id="rId20"/>
    <p:sldId id="290" r:id="rId21"/>
    <p:sldId id="296" r:id="rId22"/>
    <p:sldId id="292" r:id="rId23"/>
    <p:sldId id="294" r:id="rId24"/>
    <p:sldId id="293" r:id="rId25"/>
    <p:sldId id="295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UMAhJ3WGZfSMGEvzQf4kGAGHf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3B93E9-6507-4A54-B648-2136610C8A24}" v="12" dt="2023-06-27T12:54:22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수원" userId="9851febfde171f07" providerId="LiveId" clId="{523B93E9-6507-4A54-B648-2136610C8A24}"/>
    <pc:docChg chg="undo custSel addSld delSld modSld sldOrd">
      <pc:chgData name="서 수원" userId="9851febfde171f07" providerId="LiveId" clId="{523B93E9-6507-4A54-B648-2136610C8A24}" dt="2023-06-27T12:54:22.290" v="7392"/>
      <pc:docMkLst>
        <pc:docMk/>
      </pc:docMkLst>
      <pc:sldChg chg="modSp mod">
        <pc:chgData name="서 수원" userId="9851febfde171f07" providerId="LiveId" clId="{523B93E9-6507-4A54-B648-2136610C8A24}" dt="2023-06-27T11:26:17.452" v="40" actId="20577"/>
        <pc:sldMkLst>
          <pc:docMk/>
          <pc:sldMk cId="0" sldId="256"/>
        </pc:sldMkLst>
        <pc:spChg chg="mod">
          <ac:chgData name="서 수원" userId="9851febfde171f07" providerId="LiveId" clId="{523B93E9-6507-4A54-B648-2136610C8A24}" dt="2023-06-27T11:26:17.452" v="40" actId="20577"/>
          <ac:spMkLst>
            <pc:docMk/>
            <pc:sldMk cId="0" sldId="256"/>
            <ac:spMk id="123" creationId="{00000000-0000-0000-0000-000000000000}"/>
          </ac:spMkLst>
        </pc:spChg>
        <pc:spChg chg="mod">
          <ac:chgData name="서 수원" userId="9851febfde171f07" providerId="LiveId" clId="{523B93E9-6507-4A54-B648-2136610C8A24}" dt="2023-06-27T11:26:03.595" v="3" actId="20577"/>
          <ac:spMkLst>
            <pc:docMk/>
            <pc:sldMk cId="0" sldId="256"/>
            <ac:spMk id="125" creationId="{00000000-0000-0000-0000-000000000000}"/>
          </ac:spMkLst>
        </pc:spChg>
      </pc:sldChg>
      <pc:sldChg chg="modSp mod">
        <pc:chgData name="서 수원" userId="9851febfde171f07" providerId="LiveId" clId="{523B93E9-6507-4A54-B648-2136610C8A24}" dt="2023-06-27T11:42:54.201" v="583" actId="20577"/>
        <pc:sldMkLst>
          <pc:docMk/>
          <pc:sldMk cId="0" sldId="257"/>
        </pc:sldMkLst>
        <pc:spChg chg="mod">
          <ac:chgData name="서 수원" userId="9851febfde171f07" providerId="LiveId" clId="{523B93E9-6507-4A54-B648-2136610C8A24}" dt="2023-06-27T11:42:54.201" v="583" actId="20577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서 수원" userId="9851febfde171f07" providerId="LiveId" clId="{523B93E9-6507-4A54-B648-2136610C8A24}" dt="2023-06-27T11:26:29.414" v="50" actId="20577"/>
          <ac:spMkLst>
            <pc:docMk/>
            <pc:sldMk cId="0" sldId="257"/>
            <ac:spMk id="133" creationId="{00000000-0000-0000-0000-000000000000}"/>
          </ac:spMkLst>
        </pc:spChg>
      </pc:sldChg>
      <pc:sldChg chg="del">
        <pc:chgData name="서 수원" userId="9851febfde171f07" providerId="LiveId" clId="{523B93E9-6507-4A54-B648-2136610C8A24}" dt="2023-06-27T11:42:45.663" v="571" actId="47"/>
        <pc:sldMkLst>
          <pc:docMk/>
          <pc:sldMk cId="0" sldId="258"/>
        </pc:sldMkLst>
      </pc:sldChg>
      <pc:sldChg chg="modSp mod">
        <pc:chgData name="서 수원" userId="9851febfde171f07" providerId="LiveId" clId="{523B93E9-6507-4A54-B648-2136610C8A24}" dt="2023-06-27T11:43:00.218" v="587" actId="20577"/>
        <pc:sldMkLst>
          <pc:docMk/>
          <pc:sldMk cId="0" sldId="259"/>
        </pc:sldMkLst>
        <pc:spChg chg="mod">
          <ac:chgData name="서 수원" userId="9851febfde171f07" providerId="LiveId" clId="{523B93E9-6507-4A54-B648-2136610C8A24}" dt="2023-06-27T11:43:00.218" v="587" actId="20577"/>
          <ac:spMkLst>
            <pc:docMk/>
            <pc:sldMk cId="0" sldId="259"/>
            <ac:spMk id="148" creationId="{00000000-0000-0000-0000-000000000000}"/>
          </ac:spMkLst>
        </pc:spChg>
      </pc:sldChg>
      <pc:sldChg chg="del">
        <pc:chgData name="서 수원" userId="9851febfde171f07" providerId="LiveId" clId="{523B93E9-6507-4A54-B648-2136610C8A24}" dt="2023-06-27T11:42:49.745" v="577" actId="47"/>
        <pc:sldMkLst>
          <pc:docMk/>
          <pc:sldMk cId="0" sldId="262"/>
        </pc:sldMkLst>
      </pc:sldChg>
      <pc:sldChg chg="del">
        <pc:chgData name="서 수원" userId="9851febfde171f07" providerId="LiveId" clId="{523B93E9-6507-4A54-B648-2136610C8A24}" dt="2023-06-27T11:42:50.828" v="579" actId="47"/>
        <pc:sldMkLst>
          <pc:docMk/>
          <pc:sldMk cId="0" sldId="263"/>
        </pc:sldMkLst>
      </pc:sldChg>
      <pc:sldChg chg="del">
        <pc:chgData name="서 수원" userId="9851febfde171f07" providerId="LiveId" clId="{523B93E9-6507-4A54-B648-2136610C8A24}" dt="2023-06-27T11:42:51.079" v="580" actId="47"/>
        <pc:sldMkLst>
          <pc:docMk/>
          <pc:sldMk cId="0" sldId="264"/>
        </pc:sldMkLst>
      </pc:sldChg>
      <pc:sldChg chg="del">
        <pc:chgData name="서 수원" userId="9851febfde171f07" providerId="LiveId" clId="{523B93E9-6507-4A54-B648-2136610C8A24}" dt="2023-06-27T11:42:46.067" v="572" actId="47"/>
        <pc:sldMkLst>
          <pc:docMk/>
          <pc:sldMk cId="3924371438" sldId="266"/>
        </pc:sldMkLst>
      </pc:sldChg>
      <pc:sldChg chg="del">
        <pc:chgData name="서 수원" userId="9851febfde171f07" providerId="LiveId" clId="{523B93E9-6507-4A54-B648-2136610C8A24}" dt="2023-06-27T11:42:47.243" v="574" actId="47"/>
        <pc:sldMkLst>
          <pc:docMk/>
          <pc:sldMk cId="4115814542" sldId="267"/>
        </pc:sldMkLst>
      </pc:sldChg>
      <pc:sldChg chg="del">
        <pc:chgData name="서 수원" userId="9851febfde171f07" providerId="LiveId" clId="{523B93E9-6507-4A54-B648-2136610C8A24}" dt="2023-06-27T11:42:47.483" v="575" actId="47"/>
        <pc:sldMkLst>
          <pc:docMk/>
          <pc:sldMk cId="2127038993" sldId="268"/>
        </pc:sldMkLst>
      </pc:sldChg>
      <pc:sldChg chg="del">
        <pc:chgData name="서 수원" userId="9851febfde171f07" providerId="LiveId" clId="{523B93E9-6507-4A54-B648-2136610C8A24}" dt="2023-06-27T11:42:48.983" v="576" actId="47"/>
        <pc:sldMkLst>
          <pc:docMk/>
          <pc:sldMk cId="4152597119" sldId="269"/>
        </pc:sldMkLst>
      </pc:sldChg>
      <pc:sldChg chg="addSp modSp mod">
        <pc:chgData name="서 수원" userId="9851febfde171f07" providerId="LiveId" clId="{523B93E9-6507-4A54-B648-2136610C8A24}" dt="2023-06-27T11:42:43.515" v="570" actId="1076"/>
        <pc:sldMkLst>
          <pc:docMk/>
          <pc:sldMk cId="1787974033" sldId="270"/>
        </pc:sldMkLst>
        <pc:spChg chg="add mod">
          <ac:chgData name="서 수원" userId="9851febfde171f07" providerId="LiveId" clId="{523B93E9-6507-4A54-B648-2136610C8A24}" dt="2023-06-27T11:42:43.515" v="570" actId="1076"/>
          <ac:spMkLst>
            <pc:docMk/>
            <pc:sldMk cId="1787974033" sldId="270"/>
            <ac:spMk id="6" creationId="{3879B589-1EA4-FC00-72EC-846AA2A83CA0}"/>
          </ac:spMkLst>
        </pc:spChg>
        <pc:spChg chg="mod">
          <ac:chgData name="서 수원" userId="9851febfde171f07" providerId="LiveId" clId="{523B93E9-6507-4A54-B648-2136610C8A24}" dt="2023-06-27T11:37:18.922" v="80" actId="20577"/>
          <ac:spMkLst>
            <pc:docMk/>
            <pc:sldMk cId="1787974033" sldId="270"/>
            <ac:spMk id="140" creationId="{00000000-0000-0000-0000-000000000000}"/>
          </ac:spMkLst>
        </pc:spChg>
        <pc:spChg chg="mod">
          <ac:chgData name="서 수원" userId="9851febfde171f07" providerId="LiveId" clId="{523B93E9-6507-4A54-B648-2136610C8A24}" dt="2023-06-27T11:37:27.491" v="97" actId="20577"/>
          <ac:spMkLst>
            <pc:docMk/>
            <pc:sldMk cId="1787974033" sldId="270"/>
            <ac:spMk id="141" creationId="{00000000-0000-0000-0000-000000000000}"/>
          </ac:spMkLst>
        </pc:spChg>
        <pc:spChg chg="mod">
          <ac:chgData name="서 수원" userId="9851febfde171f07" providerId="LiveId" clId="{523B93E9-6507-4A54-B648-2136610C8A24}" dt="2023-06-27T11:41:59.476" v="566" actId="20577"/>
          <ac:spMkLst>
            <pc:docMk/>
            <pc:sldMk cId="1787974033" sldId="270"/>
            <ac:spMk id="142" creationId="{00000000-0000-0000-0000-000000000000}"/>
          </ac:spMkLst>
        </pc:spChg>
        <pc:picChg chg="add mod">
          <ac:chgData name="서 수원" userId="9851febfde171f07" providerId="LiveId" clId="{523B93E9-6507-4A54-B648-2136610C8A24}" dt="2023-06-27T11:41:40.136" v="565" actId="1076"/>
          <ac:picMkLst>
            <pc:docMk/>
            <pc:sldMk cId="1787974033" sldId="270"/>
            <ac:picMk id="3" creationId="{7774D0DB-F1F6-A2B5-386C-9ECE471116FB}"/>
          </ac:picMkLst>
        </pc:picChg>
        <pc:picChg chg="add mod">
          <ac:chgData name="서 수원" userId="9851febfde171f07" providerId="LiveId" clId="{523B93E9-6507-4A54-B648-2136610C8A24}" dt="2023-06-27T11:42:33.967" v="568" actId="1076"/>
          <ac:picMkLst>
            <pc:docMk/>
            <pc:sldMk cId="1787974033" sldId="270"/>
            <ac:picMk id="5" creationId="{1BC8AAC8-B1CA-ADD4-B247-BBFA553CC9A8}"/>
          </ac:picMkLst>
        </pc:picChg>
      </pc:sldChg>
      <pc:sldChg chg="modSp mod">
        <pc:chgData name="서 수원" userId="9851febfde171f07" providerId="LiveId" clId="{523B93E9-6507-4A54-B648-2136610C8A24}" dt="2023-06-27T12:33:15.469" v="5933" actId="20577"/>
        <pc:sldMkLst>
          <pc:docMk/>
          <pc:sldMk cId="4212250114" sldId="271"/>
        </pc:sldMkLst>
        <pc:spChg chg="mod">
          <ac:chgData name="서 수원" userId="9851febfde171f07" providerId="LiveId" clId="{523B93E9-6507-4A54-B648-2136610C8A24}" dt="2023-06-27T11:42:56.849" v="585" actId="20577"/>
          <ac:spMkLst>
            <pc:docMk/>
            <pc:sldMk cId="4212250114" sldId="271"/>
            <ac:spMk id="132" creationId="{00000000-0000-0000-0000-000000000000}"/>
          </ac:spMkLst>
        </pc:spChg>
        <pc:spChg chg="mod">
          <ac:chgData name="서 수원" userId="9851febfde171f07" providerId="LiveId" clId="{523B93E9-6507-4A54-B648-2136610C8A24}" dt="2023-06-27T12:33:15.469" v="5933" actId="20577"/>
          <ac:spMkLst>
            <pc:docMk/>
            <pc:sldMk cId="4212250114" sldId="271"/>
            <ac:spMk id="133" creationId="{00000000-0000-0000-0000-000000000000}"/>
          </ac:spMkLst>
        </pc:spChg>
      </pc:sldChg>
      <pc:sldChg chg="del">
        <pc:chgData name="서 수원" userId="9851febfde171f07" providerId="LiveId" clId="{523B93E9-6507-4A54-B648-2136610C8A24}" dt="2023-06-27T11:42:50.431" v="578" actId="47"/>
        <pc:sldMkLst>
          <pc:docMk/>
          <pc:sldMk cId="1415121512" sldId="272"/>
        </pc:sldMkLst>
      </pc:sldChg>
      <pc:sldChg chg="del">
        <pc:chgData name="서 수원" userId="9851febfde171f07" providerId="LiveId" clId="{523B93E9-6507-4A54-B648-2136610C8A24}" dt="2023-06-27T11:42:46.336" v="573" actId="47"/>
        <pc:sldMkLst>
          <pc:docMk/>
          <pc:sldMk cId="1448014171" sldId="273"/>
        </pc:sldMkLst>
      </pc:sldChg>
      <pc:sldChg chg="del">
        <pc:chgData name="서 수원" userId="9851febfde171f07" providerId="LiveId" clId="{523B93E9-6507-4A54-B648-2136610C8A24}" dt="2023-06-27T11:42:51.363" v="581" actId="47"/>
        <pc:sldMkLst>
          <pc:docMk/>
          <pc:sldMk cId="119364954" sldId="275"/>
        </pc:sldMkLst>
      </pc:sldChg>
      <pc:sldChg chg="addSp delSp modSp add mod">
        <pc:chgData name="서 수원" userId="9851febfde171f07" providerId="LiveId" clId="{523B93E9-6507-4A54-B648-2136610C8A24}" dt="2023-06-27T11:53:17.481" v="1055" actId="13926"/>
        <pc:sldMkLst>
          <pc:docMk/>
          <pc:sldMk cId="1905131106" sldId="277"/>
        </pc:sldMkLst>
        <pc:spChg chg="del">
          <ac:chgData name="서 수원" userId="9851febfde171f07" providerId="LiveId" clId="{523B93E9-6507-4A54-B648-2136610C8A24}" dt="2023-06-27T11:46:53.595" v="591" actId="478"/>
          <ac:spMkLst>
            <pc:docMk/>
            <pc:sldMk cId="1905131106" sldId="277"/>
            <ac:spMk id="6" creationId="{3879B589-1EA4-FC00-72EC-846AA2A83CA0}"/>
          </ac:spMkLst>
        </pc:spChg>
        <pc:spChg chg="mod">
          <ac:chgData name="서 수원" userId="9851febfde171f07" providerId="LiveId" clId="{523B93E9-6507-4A54-B648-2136610C8A24}" dt="2023-06-27T11:47:03.798" v="615" actId="20577"/>
          <ac:spMkLst>
            <pc:docMk/>
            <pc:sldMk cId="1905131106" sldId="277"/>
            <ac:spMk id="141" creationId="{00000000-0000-0000-0000-000000000000}"/>
          </ac:spMkLst>
        </pc:spChg>
        <pc:spChg chg="mod">
          <ac:chgData name="서 수원" userId="9851febfde171f07" providerId="LiveId" clId="{523B93E9-6507-4A54-B648-2136610C8A24}" dt="2023-06-27T11:53:17.481" v="1055" actId="13926"/>
          <ac:spMkLst>
            <pc:docMk/>
            <pc:sldMk cId="1905131106" sldId="277"/>
            <ac:spMk id="142" creationId="{00000000-0000-0000-0000-000000000000}"/>
          </ac:spMkLst>
        </pc:spChg>
        <pc:picChg chg="del">
          <ac:chgData name="서 수원" userId="9851febfde171f07" providerId="LiveId" clId="{523B93E9-6507-4A54-B648-2136610C8A24}" dt="2023-06-27T11:46:52.395" v="589" actId="478"/>
          <ac:picMkLst>
            <pc:docMk/>
            <pc:sldMk cId="1905131106" sldId="277"/>
            <ac:picMk id="3" creationId="{7774D0DB-F1F6-A2B5-386C-9ECE471116FB}"/>
          </ac:picMkLst>
        </pc:picChg>
        <pc:picChg chg="add mod">
          <ac:chgData name="서 수원" userId="9851febfde171f07" providerId="LiveId" clId="{523B93E9-6507-4A54-B648-2136610C8A24}" dt="2023-06-27T11:51:19.818" v="1036" actId="1076"/>
          <ac:picMkLst>
            <pc:docMk/>
            <pc:sldMk cId="1905131106" sldId="277"/>
            <ac:picMk id="4" creationId="{E039A5A6-6DD2-04F3-A877-3B9466C27C2E}"/>
          </ac:picMkLst>
        </pc:picChg>
        <pc:picChg chg="del">
          <ac:chgData name="서 수원" userId="9851febfde171f07" providerId="LiveId" clId="{523B93E9-6507-4A54-B648-2136610C8A24}" dt="2023-06-27T11:46:53.027" v="590" actId="478"/>
          <ac:picMkLst>
            <pc:docMk/>
            <pc:sldMk cId="1905131106" sldId="277"/>
            <ac:picMk id="5" creationId="{1BC8AAC8-B1CA-ADD4-B247-BBFA553CC9A8}"/>
          </ac:picMkLst>
        </pc:picChg>
        <pc:picChg chg="add mod">
          <ac:chgData name="서 수원" userId="9851febfde171f07" providerId="LiveId" clId="{523B93E9-6507-4A54-B648-2136610C8A24}" dt="2023-06-27T11:51:17.861" v="1035" actId="14100"/>
          <ac:picMkLst>
            <pc:docMk/>
            <pc:sldMk cId="1905131106" sldId="277"/>
            <ac:picMk id="8" creationId="{8B300515-C06A-0181-852D-E738F641FF3E}"/>
          </ac:picMkLst>
        </pc:picChg>
      </pc:sldChg>
      <pc:sldChg chg="delSp modSp add mod">
        <pc:chgData name="서 수원" userId="9851febfde171f07" providerId="LiveId" clId="{523B93E9-6507-4A54-B648-2136610C8A24}" dt="2023-06-27T12:05:45.217" v="2708" actId="20577"/>
        <pc:sldMkLst>
          <pc:docMk/>
          <pc:sldMk cId="3623837850" sldId="278"/>
        </pc:sldMkLst>
        <pc:spChg chg="mod">
          <ac:chgData name="서 수원" userId="9851febfde171f07" providerId="LiveId" clId="{523B93E9-6507-4A54-B648-2136610C8A24}" dt="2023-06-27T12:05:45.217" v="2708" actId="20577"/>
          <ac:spMkLst>
            <pc:docMk/>
            <pc:sldMk cId="3623837850" sldId="278"/>
            <ac:spMk id="142" creationId="{00000000-0000-0000-0000-000000000000}"/>
          </ac:spMkLst>
        </pc:spChg>
        <pc:picChg chg="del">
          <ac:chgData name="서 수원" userId="9851febfde171f07" providerId="LiveId" clId="{523B93E9-6507-4A54-B648-2136610C8A24}" dt="2023-06-27T11:51:25.466" v="1038" actId="478"/>
          <ac:picMkLst>
            <pc:docMk/>
            <pc:sldMk cId="3623837850" sldId="278"/>
            <ac:picMk id="4" creationId="{E039A5A6-6DD2-04F3-A877-3B9466C27C2E}"/>
          </ac:picMkLst>
        </pc:picChg>
        <pc:picChg chg="del">
          <ac:chgData name="서 수원" userId="9851febfde171f07" providerId="LiveId" clId="{523B93E9-6507-4A54-B648-2136610C8A24}" dt="2023-06-27T11:51:25.890" v="1039" actId="478"/>
          <ac:picMkLst>
            <pc:docMk/>
            <pc:sldMk cId="3623837850" sldId="278"/>
            <ac:picMk id="8" creationId="{8B300515-C06A-0181-852D-E738F641FF3E}"/>
          </ac:picMkLst>
        </pc:picChg>
      </pc:sldChg>
      <pc:sldChg chg="modSp add mod">
        <pc:chgData name="서 수원" userId="9851febfde171f07" providerId="LiveId" clId="{523B93E9-6507-4A54-B648-2136610C8A24}" dt="2023-06-27T12:06:42.030" v="2831" actId="20577"/>
        <pc:sldMkLst>
          <pc:docMk/>
          <pc:sldMk cId="1144806652" sldId="279"/>
        </pc:sldMkLst>
        <pc:spChg chg="mod">
          <ac:chgData name="서 수원" userId="9851febfde171f07" providerId="LiveId" clId="{523B93E9-6507-4A54-B648-2136610C8A24}" dt="2023-06-27T12:06:42.030" v="2831" actId="20577"/>
          <ac:spMkLst>
            <pc:docMk/>
            <pc:sldMk cId="1144806652" sldId="279"/>
            <ac:spMk id="142" creationId="{00000000-0000-0000-0000-000000000000}"/>
          </ac:spMkLst>
        </pc:spChg>
      </pc:sldChg>
      <pc:sldChg chg="modSp add mod">
        <pc:chgData name="서 수원" userId="9851febfde171f07" providerId="LiveId" clId="{523B93E9-6507-4A54-B648-2136610C8A24}" dt="2023-06-27T12:12:47.238" v="3252" actId="20577"/>
        <pc:sldMkLst>
          <pc:docMk/>
          <pc:sldMk cId="15156583" sldId="280"/>
        </pc:sldMkLst>
        <pc:spChg chg="mod">
          <ac:chgData name="서 수원" userId="9851febfde171f07" providerId="LiveId" clId="{523B93E9-6507-4A54-B648-2136610C8A24}" dt="2023-06-27T12:12:47.238" v="3252" actId="20577"/>
          <ac:spMkLst>
            <pc:docMk/>
            <pc:sldMk cId="15156583" sldId="280"/>
            <ac:spMk id="142" creationId="{00000000-0000-0000-0000-000000000000}"/>
          </ac:spMkLst>
        </pc:spChg>
      </pc:sldChg>
      <pc:sldChg chg="modSp add mod">
        <pc:chgData name="서 수원" userId="9851febfde171f07" providerId="LiveId" clId="{523B93E9-6507-4A54-B648-2136610C8A24}" dt="2023-06-27T12:12:59.563" v="3257" actId="13926"/>
        <pc:sldMkLst>
          <pc:docMk/>
          <pc:sldMk cId="2889183404" sldId="281"/>
        </pc:sldMkLst>
        <pc:spChg chg="mod">
          <ac:chgData name="서 수원" userId="9851febfde171f07" providerId="LiveId" clId="{523B93E9-6507-4A54-B648-2136610C8A24}" dt="2023-06-27T12:07:33.345" v="2870" actId="20577"/>
          <ac:spMkLst>
            <pc:docMk/>
            <pc:sldMk cId="2889183404" sldId="281"/>
            <ac:spMk id="141" creationId="{00000000-0000-0000-0000-000000000000}"/>
          </ac:spMkLst>
        </pc:spChg>
        <pc:spChg chg="mod">
          <ac:chgData name="서 수원" userId="9851febfde171f07" providerId="LiveId" clId="{523B93E9-6507-4A54-B648-2136610C8A24}" dt="2023-06-27T12:12:59.563" v="3257" actId="13926"/>
          <ac:spMkLst>
            <pc:docMk/>
            <pc:sldMk cId="2889183404" sldId="281"/>
            <ac:spMk id="142" creationId="{00000000-0000-0000-0000-000000000000}"/>
          </ac:spMkLst>
        </pc:spChg>
      </pc:sldChg>
      <pc:sldChg chg="addSp modSp add mod">
        <pc:chgData name="서 수원" userId="9851febfde171f07" providerId="LiveId" clId="{523B93E9-6507-4A54-B648-2136610C8A24}" dt="2023-06-27T12:16:27.486" v="3782" actId="20577"/>
        <pc:sldMkLst>
          <pc:docMk/>
          <pc:sldMk cId="1555085251" sldId="282"/>
        </pc:sldMkLst>
        <pc:spChg chg="mod">
          <ac:chgData name="서 수원" userId="9851febfde171f07" providerId="LiveId" clId="{523B93E9-6507-4A54-B648-2136610C8A24}" dt="2023-06-27T12:16:27.486" v="3782" actId="20577"/>
          <ac:spMkLst>
            <pc:docMk/>
            <pc:sldMk cId="1555085251" sldId="282"/>
            <ac:spMk id="141" creationId="{00000000-0000-0000-0000-000000000000}"/>
          </ac:spMkLst>
        </pc:spChg>
        <pc:spChg chg="mod">
          <ac:chgData name="서 수원" userId="9851febfde171f07" providerId="LiveId" clId="{523B93E9-6507-4A54-B648-2136610C8A24}" dt="2023-06-27T12:15:24.714" v="3744" actId="20577"/>
          <ac:spMkLst>
            <pc:docMk/>
            <pc:sldMk cId="1555085251" sldId="282"/>
            <ac:spMk id="142" creationId="{00000000-0000-0000-0000-000000000000}"/>
          </ac:spMkLst>
        </pc:spChg>
        <pc:picChg chg="add mod">
          <ac:chgData name="서 수원" userId="9851febfde171f07" providerId="LiveId" clId="{523B93E9-6507-4A54-B648-2136610C8A24}" dt="2023-06-27T12:15:58.787" v="3747" actId="14100"/>
          <ac:picMkLst>
            <pc:docMk/>
            <pc:sldMk cId="1555085251" sldId="282"/>
            <ac:picMk id="3" creationId="{9F87D611-B20E-2430-CCA3-E49089315F76}"/>
          </ac:picMkLst>
        </pc:picChg>
      </pc:sldChg>
      <pc:sldChg chg="addSp delSp modSp add mod">
        <pc:chgData name="서 수원" userId="9851febfde171f07" providerId="LiveId" clId="{523B93E9-6507-4A54-B648-2136610C8A24}" dt="2023-06-27T12:21:28.365" v="4560" actId="1076"/>
        <pc:sldMkLst>
          <pc:docMk/>
          <pc:sldMk cId="241220278" sldId="283"/>
        </pc:sldMkLst>
        <pc:spChg chg="mod">
          <ac:chgData name="서 수원" userId="9851febfde171f07" providerId="LiveId" clId="{523B93E9-6507-4A54-B648-2136610C8A24}" dt="2023-06-27T12:21:03.686" v="4554" actId="20577"/>
          <ac:spMkLst>
            <pc:docMk/>
            <pc:sldMk cId="241220278" sldId="283"/>
            <ac:spMk id="142" creationId="{00000000-0000-0000-0000-000000000000}"/>
          </ac:spMkLst>
        </pc:spChg>
        <pc:picChg chg="del">
          <ac:chgData name="서 수원" userId="9851febfde171f07" providerId="LiveId" clId="{523B93E9-6507-4A54-B648-2136610C8A24}" dt="2023-06-27T12:16:32.255" v="3784" actId="478"/>
          <ac:picMkLst>
            <pc:docMk/>
            <pc:sldMk cId="241220278" sldId="283"/>
            <ac:picMk id="3" creationId="{9F87D611-B20E-2430-CCA3-E49089315F76}"/>
          </ac:picMkLst>
        </pc:picChg>
        <pc:picChg chg="add mod">
          <ac:chgData name="서 수원" userId="9851febfde171f07" providerId="LiveId" clId="{523B93E9-6507-4A54-B648-2136610C8A24}" dt="2023-06-27T12:21:13.342" v="4558" actId="1076"/>
          <ac:picMkLst>
            <pc:docMk/>
            <pc:sldMk cId="241220278" sldId="283"/>
            <ac:picMk id="4" creationId="{000C7E3D-E5A9-246A-D55C-02121C181F11}"/>
          </ac:picMkLst>
        </pc:picChg>
        <pc:picChg chg="add mod">
          <ac:chgData name="서 수원" userId="9851febfde171f07" providerId="LiveId" clId="{523B93E9-6507-4A54-B648-2136610C8A24}" dt="2023-06-27T12:21:28.365" v="4560" actId="1076"/>
          <ac:picMkLst>
            <pc:docMk/>
            <pc:sldMk cId="241220278" sldId="283"/>
            <ac:picMk id="6" creationId="{077D9CBC-85CF-5C96-BDAC-2F0D5F2C3613}"/>
          </ac:picMkLst>
        </pc:picChg>
      </pc:sldChg>
      <pc:sldChg chg="addSp delSp modSp add mod">
        <pc:chgData name="서 수원" userId="9851febfde171f07" providerId="LiveId" clId="{523B93E9-6507-4A54-B648-2136610C8A24}" dt="2023-06-27T12:29:45.706" v="5411" actId="20577"/>
        <pc:sldMkLst>
          <pc:docMk/>
          <pc:sldMk cId="4209720272" sldId="284"/>
        </pc:sldMkLst>
        <pc:spChg chg="mod">
          <ac:chgData name="서 수원" userId="9851febfde171f07" providerId="LiveId" clId="{523B93E9-6507-4A54-B648-2136610C8A24}" dt="2023-06-27T12:21:48.291" v="4579" actId="20577"/>
          <ac:spMkLst>
            <pc:docMk/>
            <pc:sldMk cId="4209720272" sldId="284"/>
            <ac:spMk id="141" creationId="{00000000-0000-0000-0000-000000000000}"/>
          </ac:spMkLst>
        </pc:spChg>
        <pc:spChg chg="mod">
          <ac:chgData name="서 수원" userId="9851febfde171f07" providerId="LiveId" clId="{523B93E9-6507-4A54-B648-2136610C8A24}" dt="2023-06-27T12:29:45.706" v="5411" actId="20577"/>
          <ac:spMkLst>
            <pc:docMk/>
            <pc:sldMk cId="4209720272" sldId="284"/>
            <ac:spMk id="142" creationId="{00000000-0000-0000-0000-000000000000}"/>
          </ac:spMkLst>
        </pc:spChg>
        <pc:picChg chg="add mod">
          <ac:chgData name="서 수원" userId="9851febfde171f07" providerId="LiveId" clId="{523B93E9-6507-4A54-B648-2136610C8A24}" dt="2023-06-27T12:26:38.650" v="5047" actId="1076"/>
          <ac:picMkLst>
            <pc:docMk/>
            <pc:sldMk cId="4209720272" sldId="284"/>
            <ac:picMk id="3" creationId="{C07F1164-F92D-FF2E-2713-71A551E0958C}"/>
          </ac:picMkLst>
        </pc:picChg>
        <pc:picChg chg="del">
          <ac:chgData name="서 수원" userId="9851febfde171f07" providerId="LiveId" clId="{523B93E9-6507-4A54-B648-2136610C8A24}" dt="2023-06-27T12:22:02.869" v="4580" actId="478"/>
          <ac:picMkLst>
            <pc:docMk/>
            <pc:sldMk cId="4209720272" sldId="284"/>
            <ac:picMk id="4" creationId="{000C7E3D-E5A9-246A-D55C-02121C181F11}"/>
          </ac:picMkLst>
        </pc:picChg>
        <pc:picChg chg="del">
          <ac:chgData name="서 수원" userId="9851febfde171f07" providerId="LiveId" clId="{523B93E9-6507-4A54-B648-2136610C8A24}" dt="2023-06-27T12:21:36.066" v="4562" actId="478"/>
          <ac:picMkLst>
            <pc:docMk/>
            <pc:sldMk cId="4209720272" sldId="284"/>
            <ac:picMk id="6" creationId="{077D9CBC-85CF-5C96-BDAC-2F0D5F2C3613}"/>
          </ac:picMkLst>
        </pc:picChg>
        <pc:picChg chg="add mod">
          <ac:chgData name="서 수원" userId="9851febfde171f07" providerId="LiveId" clId="{523B93E9-6507-4A54-B648-2136610C8A24}" dt="2023-06-27T12:27:00.508" v="5049" actId="1076"/>
          <ac:picMkLst>
            <pc:docMk/>
            <pc:sldMk cId="4209720272" sldId="284"/>
            <ac:picMk id="7" creationId="{6A35F6B7-09AF-F0F5-1562-78FBADBFD428}"/>
          </ac:picMkLst>
        </pc:picChg>
      </pc:sldChg>
      <pc:sldChg chg="addSp delSp modSp add mod ord">
        <pc:chgData name="서 수원" userId="9851febfde171f07" providerId="LiveId" clId="{523B93E9-6507-4A54-B648-2136610C8A24}" dt="2023-06-27T12:36:24.321" v="6362" actId="1076"/>
        <pc:sldMkLst>
          <pc:docMk/>
          <pc:sldMk cId="3462359891" sldId="285"/>
        </pc:sldMkLst>
        <pc:spChg chg="mod">
          <ac:chgData name="서 수원" userId="9851febfde171f07" providerId="LiveId" clId="{523B93E9-6507-4A54-B648-2136610C8A24}" dt="2023-06-27T12:33:48.961" v="5959" actId="20577"/>
          <ac:spMkLst>
            <pc:docMk/>
            <pc:sldMk cId="3462359891" sldId="285"/>
            <ac:spMk id="141" creationId="{00000000-0000-0000-0000-000000000000}"/>
          </ac:spMkLst>
        </pc:spChg>
        <pc:spChg chg="mod">
          <ac:chgData name="서 수원" userId="9851febfde171f07" providerId="LiveId" clId="{523B93E9-6507-4A54-B648-2136610C8A24}" dt="2023-06-27T12:36:05.558" v="6360" actId="20577"/>
          <ac:spMkLst>
            <pc:docMk/>
            <pc:sldMk cId="3462359891" sldId="285"/>
            <ac:spMk id="142" creationId="{00000000-0000-0000-0000-000000000000}"/>
          </ac:spMkLst>
        </pc:spChg>
        <pc:picChg chg="del">
          <ac:chgData name="서 수원" userId="9851febfde171f07" providerId="LiveId" clId="{523B93E9-6507-4A54-B648-2136610C8A24}" dt="2023-06-27T12:25:38.989" v="5045" actId="478"/>
          <ac:picMkLst>
            <pc:docMk/>
            <pc:sldMk cId="3462359891" sldId="285"/>
            <ac:picMk id="3" creationId="{C07F1164-F92D-FF2E-2713-71A551E0958C}"/>
          </ac:picMkLst>
        </pc:picChg>
        <pc:picChg chg="add mod">
          <ac:chgData name="서 수원" userId="9851febfde171f07" providerId="LiveId" clId="{523B93E9-6507-4A54-B648-2136610C8A24}" dt="2023-06-27T12:36:24.321" v="6362" actId="1076"/>
          <ac:picMkLst>
            <pc:docMk/>
            <pc:sldMk cId="3462359891" sldId="285"/>
            <ac:picMk id="4" creationId="{300C2ABA-20CE-D6A2-03AE-C259738D3A26}"/>
          </ac:picMkLst>
        </pc:picChg>
      </pc:sldChg>
      <pc:sldChg chg="addSp delSp modSp add mod">
        <pc:chgData name="서 수원" userId="9851febfde171f07" providerId="LiveId" clId="{523B93E9-6507-4A54-B648-2136610C8A24}" dt="2023-06-27T12:32:47.839" v="5907" actId="20577"/>
        <pc:sldMkLst>
          <pc:docMk/>
          <pc:sldMk cId="3327640019" sldId="286"/>
        </pc:sldMkLst>
        <pc:spChg chg="mod">
          <ac:chgData name="서 수원" userId="9851febfde171f07" providerId="LiveId" clId="{523B93E9-6507-4A54-B648-2136610C8A24}" dt="2023-06-27T12:32:47.839" v="5907" actId="20577"/>
          <ac:spMkLst>
            <pc:docMk/>
            <pc:sldMk cId="3327640019" sldId="286"/>
            <ac:spMk id="142" creationId="{00000000-0000-0000-0000-000000000000}"/>
          </ac:spMkLst>
        </pc:spChg>
        <pc:picChg chg="del">
          <ac:chgData name="서 수원" userId="9851febfde171f07" providerId="LiveId" clId="{523B93E9-6507-4A54-B648-2136610C8A24}" dt="2023-06-27T12:30:11.502" v="5413" actId="478"/>
          <ac:picMkLst>
            <pc:docMk/>
            <pc:sldMk cId="3327640019" sldId="286"/>
            <ac:picMk id="3" creationId="{C07F1164-F92D-FF2E-2713-71A551E0958C}"/>
          </ac:picMkLst>
        </pc:picChg>
        <pc:picChg chg="add mod">
          <ac:chgData name="서 수원" userId="9851febfde171f07" providerId="LiveId" clId="{523B93E9-6507-4A54-B648-2136610C8A24}" dt="2023-06-27T12:32:09.434" v="5789" actId="1076"/>
          <ac:picMkLst>
            <pc:docMk/>
            <pc:sldMk cId="3327640019" sldId="286"/>
            <ac:picMk id="4" creationId="{89EA39C6-76A4-86F7-4D54-5B3B5CC75BFA}"/>
          </ac:picMkLst>
        </pc:picChg>
        <pc:picChg chg="del">
          <ac:chgData name="서 수원" userId="9851febfde171f07" providerId="LiveId" clId="{523B93E9-6507-4A54-B648-2136610C8A24}" dt="2023-06-27T12:30:11.914" v="5414" actId="478"/>
          <ac:picMkLst>
            <pc:docMk/>
            <pc:sldMk cId="3327640019" sldId="286"/>
            <ac:picMk id="7" creationId="{6A35F6B7-09AF-F0F5-1562-78FBADBFD428}"/>
          </ac:picMkLst>
        </pc:picChg>
      </pc:sldChg>
      <pc:sldChg chg="delSp modSp add mod">
        <pc:chgData name="서 수원" userId="9851febfde171f07" providerId="LiveId" clId="{523B93E9-6507-4A54-B648-2136610C8A24}" dt="2023-06-27T12:54:17.741" v="7391" actId="20577"/>
        <pc:sldMkLst>
          <pc:docMk/>
          <pc:sldMk cId="407037720" sldId="287"/>
        </pc:sldMkLst>
        <pc:spChg chg="mod">
          <ac:chgData name="서 수원" userId="9851febfde171f07" providerId="LiveId" clId="{523B93E9-6507-4A54-B648-2136610C8A24}" dt="2023-06-27T12:54:17.741" v="7391" actId="20577"/>
          <ac:spMkLst>
            <pc:docMk/>
            <pc:sldMk cId="407037720" sldId="287"/>
            <ac:spMk id="142" creationId="{00000000-0000-0000-0000-000000000000}"/>
          </ac:spMkLst>
        </pc:spChg>
        <pc:picChg chg="del">
          <ac:chgData name="서 수원" userId="9851febfde171f07" providerId="LiveId" clId="{523B93E9-6507-4A54-B648-2136610C8A24}" dt="2023-06-27T12:36:58.197" v="6364" actId="478"/>
          <ac:picMkLst>
            <pc:docMk/>
            <pc:sldMk cId="407037720" sldId="287"/>
            <ac:picMk id="4" creationId="{300C2ABA-20CE-D6A2-03AE-C259738D3A26}"/>
          </ac:picMkLst>
        </pc:picChg>
      </pc:sldChg>
      <pc:sldChg chg="add">
        <pc:chgData name="서 수원" userId="9851febfde171f07" providerId="LiveId" clId="{523B93E9-6507-4A54-B648-2136610C8A24}" dt="2023-06-27T12:54:22.290" v="7392"/>
        <pc:sldMkLst>
          <pc:docMk/>
          <pc:sldMk cId="1636621631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68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213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477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931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4967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46" name="Google Shape;14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83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4594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8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466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2544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32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684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9203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139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“비전 및 목표에 대해 설명하겠습니다.</a:t>
            </a: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388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049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5893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758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586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839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2548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161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9775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028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658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936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318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6836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43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695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445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23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732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053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">
  <p:cSld name="1_Sec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21;p14"/>
          <p:cNvGrpSpPr/>
          <p:nvPr/>
        </p:nvGrpSpPr>
        <p:grpSpPr>
          <a:xfrm>
            <a:off x="7632171" y="798969"/>
            <a:ext cx="3456384" cy="4968552"/>
            <a:chOff x="7632171" y="798969"/>
            <a:chExt cx="3456384" cy="4968552"/>
          </a:xfrm>
        </p:grpSpPr>
        <p:sp>
          <p:nvSpPr>
            <p:cNvPr id="22" name="Google Shape;22;p14"/>
            <p:cNvSpPr/>
            <p:nvPr/>
          </p:nvSpPr>
          <p:spPr>
            <a:xfrm>
              <a:off x="7632171" y="798969"/>
              <a:ext cx="3456384" cy="4968552"/>
            </a:xfrm>
            <a:prstGeom prst="roundRect">
              <a:avLst>
                <a:gd name="adj" fmla="val 436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" name="Google Shape;23;p14"/>
            <p:cNvCxnSpPr/>
            <p:nvPr/>
          </p:nvCxnSpPr>
          <p:spPr>
            <a:xfrm>
              <a:off x="8088221" y="3031217"/>
              <a:ext cx="254428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/>
          <p:nvPr/>
        </p:nvSpPr>
        <p:spPr>
          <a:xfrm>
            <a:off x="10939850" y="6348391"/>
            <a:ext cx="1252912" cy="406800"/>
          </a:xfrm>
          <a:prstGeom prst="rect">
            <a:avLst/>
          </a:prstGeom>
          <a:solidFill>
            <a:srgbClr val="0120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" name="Google Shape;27;p15"/>
          <p:cNvSpPr/>
          <p:nvPr/>
        </p:nvSpPr>
        <p:spPr>
          <a:xfrm>
            <a:off x="0" y="257044"/>
            <a:ext cx="12192000" cy="432000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  <a:defRPr sz="1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15"/>
          <p:cNvSpPr/>
          <p:nvPr/>
        </p:nvSpPr>
        <p:spPr>
          <a:xfrm>
            <a:off x="0" y="6348391"/>
            <a:ext cx="10865708" cy="406800"/>
          </a:xfrm>
          <a:prstGeom prst="rect">
            <a:avLst/>
          </a:prstGeom>
          <a:solidFill>
            <a:srgbClr val="ECF1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15"/>
          <p:cNvSpPr txBox="1"/>
          <p:nvPr/>
        </p:nvSpPr>
        <p:spPr>
          <a:xfrm>
            <a:off x="822275" y="6397903"/>
            <a:ext cx="71377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usiness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ntelligence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ko-KR" sz="1400" b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oratory – </a:t>
            </a:r>
            <a:r>
              <a:rPr lang="ko-KR" sz="14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비즈니스 인텔리전스 연구실</a:t>
            </a:r>
            <a:endParaRPr/>
          </a:p>
        </p:txBody>
      </p:sp>
      <p:cxnSp>
        <p:nvCxnSpPr>
          <p:cNvPr id="32" name="Google Shape;32;p15"/>
          <p:cNvCxnSpPr>
            <a:stCxn id="31" idx="3"/>
          </p:cNvCxnSpPr>
          <p:nvPr/>
        </p:nvCxnSpPr>
        <p:spPr>
          <a:xfrm>
            <a:off x="7960063" y="6551792"/>
            <a:ext cx="2526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" name="Google Shape;3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4832" y="6348391"/>
            <a:ext cx="292611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6306" y="256484"/>
            <a:ext cx="431935" cy="43340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6B0E2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800"/>
              <a:buFont typeface="Arial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600"/>
              <a:buFont typeface="Noto Sans Symbols"/>
              <a:buChar char="✔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Noto Sans Symbols"/>
              <a:buChar char="❖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56B0E2"/>
              </a:buClr>
              <a:buSzPts val="1400"/>
              <a:buFont typeface="Arial"/>
              <a:buChar char="»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91"/>
            <a:ext cx="1145005" cy="115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 flipH="1">
            <a:off x="6544132" y="2479396"/>
            <a:ext cx="5647868" cy="4378604"/>
          </a:xfrm>
          <a:prstGeom prst="rtTriangle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1" name="Google Shape;101;p1"/>
          <p:cNvGrpSpPr/>
          <p:nvPr/>
        </p:nvGrpSpPr>
        <p:grpSpPr>
          <a:xfrm>
            <a:off x="5297369" y="1163107"/>
            <a:ext cx="6480967" cy="5508171"/>
            <a:chOff x="4046075" y="664189"/>
            <a:chExt cx="6480967" cy="5508171"/>
          </a:xfrm>
        </p:grpSpPr>
        <p:sp>
          <p:nvSpPr>
            <p:cNvPr id="102" name="Google Shape;102;p1"/>
            <p:cNvSpPr/>
            <p:nvPr/>
          </p:nvSpPr>
          <p:spPr>
            <a:xfrm rot="-5400000">
              <a:off x="5902050" y="3863438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 rot="-5400000">
              <a:off x="6824461" y="2942685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5400000">
              <a:off x="7746872" y="2027486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 rot="-5400000">
              <a:off x="8676167" y="1110871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5901221" y="3416756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175941" y="3550072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823632" y="2496003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7098352" y="2629319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746043" y="1580804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8020763" y="1714120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8675338" y="664189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950058" y="797505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971927" y="4335612"/>
              <a:ext cx="1851704" cy="898592"/>
            </a:xfrm>
            <a:prstGeom prst="diamond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5246647" y="4468928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 rot="-5400000">
              <a:off x="4976198" y="4793262"/>
              <a:ext cx="920753" cy="922410"/>
            </a:xfrm>
            <a:prstGeom prst="parallelogram">
              <a:avLst>
                <a:gd name="adj" fmla="val 46898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4046075" y="5273768"/>
              <a:ext cx="1851704" cy="898592"/>
            </a:xfrm>
            <a:prstGeom prst="diamond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4320795" y="5408046"/>
              <a:ext cx="1302264" cy="63196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5791416" y="4637155"/>
              <a:ext cx="212725" cy="304800"/>
            </a:xfrm>
            <a:custGeom>
              <a:avLst/>
              <a:gdLst/>
              <a:ahLst/>
              <a:cxnLst/>
              <a:rect l="l" t="t" r="r" b="b"/>
              <a:pathLst>
                <a:path w="187" h="267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64"/>
                    <a:pt x="94" y="267"/>
                    <a:pt x="94" y="267"/>
                  </a:cubicBezTo>
                  <a:cubicBezTo>
                    <a:pt x="94" y="267"/>
                    <a:pt x="187" y="164"/>
                    <a:pt x="187" y="94"/>
                  </a:cubicBez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lose/>
                  <a:moveTo>
                    <a:pt x="94" y="127"/>
                  </a:moveTo>
                  <a:cubicBezTo>
                    <a:pt x="75" y="127"/>
                    <a:pt x="60" y="112"/>
                    <a:pt x="60" y="94"/>
                  </a:cubicBezTo>
                  <a:cubicBezTo>
                    <a:pt x="60" y="75"/>
                    <a:pt x="75" y="60"/>
                    <a:pt x="94" y="60"/>
                  </a:cubicBezTo>
                  <a:cubicBezTo>
                    <a:pt x="112" y="60"/>
                    <a:pt x="127" y="75"/>
                    <a:pt x="127" y="94"/>
                  </a:cubicBezTo>
                  <a:cubicBezTo>
                    <a:pt x="127" y="112"/>
                    <a:pt x="112" y="127"/>
                    <a:pt x="94" y="127"/>
                  </a:cubicBezTo>
                  <a:lnTo>
                    <a:pt x="94" y="12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451439" y="955594"/>
              <a:ext cx="306388" cy="304800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0" y="207"/>
                    <a:pt x="60" y="267"/>
                    <a:pt x="134" y="267"/>
                  </a:cubicBezTo>
                  <a:cubicBezTo>
                    <a:pt x="207" y="267"/>
                    <a:pt x="267" y="207"/>
                    <a:pt x="267" y="134"/>
                  </a:cubicBezTo>
                  <a:cubicBezTo>
                    <a:pt x="267" y="60"/>
                    <a:pt x="207" y="0"/>
                    <a:pt x="134" y="0"/>
                  </a:cubicBezTo>
                  <a:lnTo>
                    <a:pt x="134" y="0"/>
                  </a:lnTo>
                  <a:close/>
                  <a:moveTo>
                    <a:pt x="226" y="80"/>
                  </a:moveTo>
                  <a:lnTo>
                    <a:pt x="187" y="80"/>
                  </a:lnTo>
                  <a:cubicBezTo>
                    <a:pt x="182" y="64"/>
                    <a:pt x="176" y="48"/>
                    <a:pt x="168" y="33"/>
                  </a:cubicBezTo>
                  <a:cubicBezTo>
                    <a:pt x="193" y="41"/>
                    <a:pt x="213" y="58"/>
                    <a:pt x="226" y="80"/>
                  </a:cubicBezTo>
                  <a:lnTo>
                    <a:pt x="226" y="80"/>
                  </a:lnTo>
                  <a:close/>
                  <a:moveTo>
                    <a:pt x="134" y="28"/>
                  </a:moveTo>
                  <a:cubicBezTo>
                    <a:pt x="145" y="44"/>
                    <a:pt x="153" y="61"/>
                    <a:pt x="159" y="80"/>
                  </a:cubicBezTo>
                  <a:lnTo>
                    <a:pt x="108" y="80"/>
                  </a:lnTo>
                  <a:cubicBezTo>
                    <a:pt x="114" y="61"/>
                    <a:pt x="123" y="44"/>
                    <a:pt x="134" y="28"/>
                  </a:cubicBezTo>
                  <a:lnTo>
                    <a:pt x="134" y="28"/>
                  </a:lnTo>
                  <a:close/>
                  <a:moveTo>
                    <a:pt x="30" y="160"/>
                  </a:moveTo>
                  <a:cubicBezTo>
                    <a:pt x="28" y="152"/>
                    <a:pt x="27" y="143"/>
                    <a:pt x="27" y="134"/>
                  </a:cubicBezTo>
                  <a:cubicBezTo>
                    <a:pt x="27" y="124"/>
                    <a:pt x="28" y="116"/>
                    <a:pt x="30" y="107"/>
                  </a:cubicBezTo>
                  <a:lnTo>
                    <a:pt x="76" y="107"/>
                  </a:lnTo>
                  <a:cubicBezTo>
                    <a:pt x="74" y="116"/>
                    <a:pt x="74" y="125"/>
                    <a:pt x="74" y="134"/>
                  </a:cubicBezTo>
                  <a:cubicBezTo>
                    <a:pt x="74" y="143"/>
                    <a:pt x="74" y="152"/>
                    <a:pt x="76" y="160"/>
                  </a:cubicBezTo>
                  <a:lnTo>
                    <a:pt x="30" y="160"/>
                  </a:lnTo>
                  <a:lnTo>
                    <a:pt x="30" y="160"/>
                  </a:lnTo>
                  <a:close/>
                  <a:moveTo>
                    <a:pt x="41" y="187"/>
                  </a:moveTo>
                  <a:lnTo>
                    <a:pt x="81" y="187"/>
                  </a:lnTo>
                  <a:cubicBezTo>
                    <a:pt x="85" y="204"/>
                    <a:pt x="91" y="220"/>
                    <a:pt x="99" y="234"/>
                  </a:cubicBezTo>
                  <a:cubicBezTo>
                    <a:pt x="75" y="226"/>
                    <a:pt x="54" y="209"/>
                    <a:pt x="41" y="187"/>
                  </a:cubicBezTo>
                  <a:lnTo>
                    <a:pt x="41" y="187"/>
                  </a:lnTo>
                  <a:close/>
                  <a:moveTo>
                    <a:pt x="81" y="80"/>
                  </a:moveTo>
                  <a:lnTo>
                    <a:pt x="41" y="80"/>
                  </a:lnTo>
                  <a:cubicBezTo>
                    <a:pt x="54" y="58"/>
                    <a:pt x="75" y="41"/>
                    <a:pt x="99" y="33"/>
                  </a:cubicBezTo>
                  <a:cubicBezTo>
                    <a:pt x="91" y="48"/>
                    <a:pt x="85" y="64"/>
                    <a:pt x="81" y="80"/>
                  </a:cubicBezTo>
                  <a:lnTo>
                    <a:pt x="81" y="80"/>
                  </a:lnTo>
                  <a:close/>
                  <a:moveTo>
                    <a:pt x="134" y="240"/>
                  </a:moveTo>
                  <a:cubicBezTo>
                    <a:pt x="123" y="224"/>
                    <a:pt x="114" y="206"/>
                    <a:pt x="108" y="187"/>
                  </a:cubicBezTo>
                  <a:lnTo>
                    <a:pt x="159" y="187"/>
                  </a:lnTo>
                  <a:cubicBezTo>
                    <a:pt x="153" y="206"/>
                    <a:pt x="145" y="224"/>
                    <a:pt x="134" y="240"/>
                  </a:cubicBezTo>
                  <a:lnTo>
                    <a:pt x="134" y="240"/>
                  </a:lnTo>
                  <a:close/>
                  <a:moveTo>
                    <a:pt x="165" y="160"/>
                  </a:moveTo>
                  <a:lnTo>
                    <a:pt x="102" y="160"/>
                  </a:lnTo>
                  <a:cubicBezTo>
                    <a:pt x="101" y="152"/>
                    <a:pt x="100" y="143"/>
                    <a:pt x="100" y="134"/>
                  </a:cubicBezTo>
                  <a:cubicBezTo>
                    <a:pt x="100" y="125"/>
                    <a:pt x="101" y="116"/>
                    <a:pt x="102" y="107"/>
                  </a:cubicBezTo>
                  <a:lnTo>
                    <a:pt x="165" y="107"/>
                  </a:lnTo>
                  <a:cubicBezTo>
                    <a:pt x="166" y="116"/>
                    <a:pt x="167" y="125"/>
                    <a:pt x="167" y="134"/>
                  </a:cubicBezTo>
                  <a:cubicBezTo>
                    <a:pt x="167" y="143"/>
                    <a:pt x="166" y="152"/>
                    <a:pt x="165" y="160"/>
                  </a:cubicBezTo>
                  <a:lnTo>
                    <a:pt x="165" y="160"/>
                  </a:lnTo>
                  <a:close/>
                  <a:moveTo>
                    <a:pt x="168" y="234"/>
                  </a:moveTo>
                  <a:cubicBezTo>
                    <a:pt x="176" y="220"/>
                    <a:pt x="182" y="204"/>
                    <a:pt x="187" y="187"/>
                  </a:cubicBezTo>
                  <a:lnTo>
                    <a:pt x="226" y="187"/>
                  </a:lnTo>
                  <a:cubicBezTo>
                    <a:pt x="213" y="209"/>
                    <a:pt x="193" y="226"/>
                    <a:pt x="168" y="234"/>
                  </a:cubicBezTo>
                  <a:lnTo>
                    <a:pt x="168" y="234"/>
                  </a:lnTo>
                  <a:close/>
                  <a:moveTo>
                    <a:pt x="192" y="160"/>
                  </a:moveTo>
                  <a:cubicBezTo>
                    <a:pt x="193" y="152"/>
                    <a:pt x="194" y="143"/>
                    <a:pt x="194" y="134"/>
                  </a:cubicBezTo>
                  <a:cubicBezTo>
                    <a:pt x="194" y="125"/>
                    <a:pt x="193" y="116"/>
                    <a:pt x="192" y="107"/>
                  </a:cubicBezTo>
                  <a:lnTo>
                    <a:pt x="237" y="107"/>
                  </a:lnTo>
                  <a:cubicBezTo>
                    <a:pt x="239" y="116"/>
                    <a:pt x="240" y="124"/>
                    <a:pt x="240" y="134"/>
                  </a:cubicBezTo>
                  <a:cubicBezTo>
                    <a:pt x="240" y="143"/>
                    <a:pt x="239" y="152"/>
                    <a:pt x="237" y="160"/>
                  </a:cubicBezTo>
                  <a:lnTo>
                    <a:pt x="192" y="160"/>
                  </a:lnTo>
                  <a:lnTo>
                    <a:pt x="192" y="16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  <a:effectLst>
              <a:outerShdw blurRad="50800" sy="23000" kx="-12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8554154" y="1899925"/>
              <a:ext cx="228600" cy="260350"/>
            </a:xfrm>
            <a:custGeom>
              <a:avLst/>
              <a:gdLst/>
              <a:ahLst/>
              <a:cxnLst/>
              <a:rect l="l" t="t" r="r" b="b"/>
              <a:pathLst>
                <a:path w="144" h="164" extrusionOk="0">
                  <a:moveTo>
                    <a:pt x="90" y="20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0" y="164"/>
                  </a:lnTo>
                  <a:lnTo>
                    <a:pt x="19" y="164"/>
                  </a:lnTo>
                  <a:lnTo>
                    <a:pt x="19" y="96"/>
                  </a:lnTo>
                  <a:lnTo>
                    <a:pt x="73" y="96"/>
                  </a:lnTo>
                  <a:lnTo>
                    <a:pt x="77" y="116"/>
                  </a:lnTo>
                  <a:lnTo>
                    <a:pt x="144" y="116"/>
                  </a:lnTo>
                  <a:lnTo>
                    <a:pt x="144" y="20"/>
                  </a:lnTo>
                  <a:lnTo>
                    <a:pt x="90" y="2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2" name="Google Shape;122;p1"/>
          <p:cNvGrpSpPr/>
          <p:nvPr/>
        </p:nvGrpSpPr>
        <p:grpSpPr>
          <a:xfrm>
            <a:off x="413664" y="1660286"/>
            <a:ext cx="7936363" cy="2079385"/>
            <a:chOff x="224990" y="402220"/>
            <a:chExt cx="7214875" cy="1890343"/>
          </a:xfrm>
        </p:grpSpPr>
        <p:sp>
          <p:nvSpPr>
            <p:cNvPr id="123" name="Google Shape;123;p1"/>
            <p:cNvSpPr txBox="1"/>
            <p:nvPr/>
          </p:nvSpPr>
          <p:spPr>
            <a:xfrm>
              <a:off x="224990" y="828879"/>
              <a:ext cx="7214875" cy="615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2E4F88"/>
                  </a:solidFill>
                </a:rPr>
                <a:t>Machine</a:t>
              </a:r>
              <a:r>
                <a:rPr lang="ko-KR" altLang="en-US" sz="4400" dirty="0">
                  <a:solidFill>
                    <a:srgbClr val="2E4F88"/>
                  </a:solidFill>
                </a:rPr>
                <a:t> </a:t>
              </a:r>
              <a:r>
                <a:rPr lang="en-US" altLang="ko-KR" sz="4400" dirty="0">
                  <a:solidFill>
                    <a:srgbClr val="2E4F88"/>
                  </a:solidFill>
                </a:rPr>
                <a:t>Learning with Graphs</a:t>
              </a:r>
              <a:endParaRPr sz="4400" b="0" u="none" dirty="0">
                <a:solidFill>
                  <a:srgbClr val="2E4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224990" y="1900849"/>
              <a:ext cx="7214875" cy="391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 txBox="1"/>
            <p:nvPr/>
          </p:nvSpPr>
          <p:spPr>
            <a:xfrm>
              <a:off x="224990" y="402220"/>
              <a:ext cx="7214875" cy="391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0" u="none" dirty="0">
                  <a:solidFill>
                    <a:srgbClr val="8DA9DB"/>
                  </a:solidFill>
                  <a:latin typeface="Arial"/>
                  <a:ea typeface="Arial"/>
                  <a:cs typeface="Arial"/>
                  <a:sym typeface="Arial"/>
                </a:rPr>
                <a:t>20230629</a:t>
              </a:r>
              <a:endParaRPr sz="24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"/>
          <p:cNvSpPr txBox="1"/>
          <p:nvPr/>
        </p:nvSpPr>
        <p:spPr>
          <a:xfrm>
            <a:off x="8518456" y="5140663"/>
            <a:ext cx="336579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서수원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2000" b="0" u="none" dirty="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usiness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2000" b="0" u="none" dirty="0" err="1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ntelligence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u="none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u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산업경영공학과, 명지대학교</a:t>
            </a:r>
            <a:endParaRPr sz="2000" b="0" u="none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We will learn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Graphs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그래프와 같이 복잡한 데이터 유형에 적용 할 수 있는 신경망 방법을 배울 것 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관계형 그래프는 </a:t>
            </a:r>
            <a:r>
              <a:rPr lang="ko-KR" altLang="en-US" dirty="0" err="1"/>
              <a:t>딥러닝의</a:t>
            </a:r>
            <a:r>
              <a:rPr lang="ko-KR" altLang="en-US" dirty="0"/>
              <a:t> 연구에 새로운 지평을 열 것이다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그래프를 </a:t>
            </a:r>
            <a:r>
              <a:rPr lang="en-US" altLang="ko-KR" dirty="0"/>
              <a:t>Input</a:t>
            </a:r>
            <a:r>
              <a:rPr lang="ko-KR" altLang="en-US" dirty="0"/>
              <a:t>으로 넣고</a:t>
            </a:r>
            <a:r>
              <a:rPr lang="en-US" altLang="ko-KR" dirty="0"/>
              <a:t>, </a:t>
            </a:r>
            <a:r>
              <a:rPr lang="ko-KR" altLang="en-US" dirty="0"/>
              <a:t>그래프에 관한 여러 예측이 가능하다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그래프를 활용하면 신경망을 설계 할 때 인간의 개입</a:t>
            </a:r>
            <a:r>
              <a:rPr lang="en-US" altLang="ko-KR" dirty="0">
                <a:highlight>
                  <a:srgbClr val="FFFF00"/>
                </a:highlight>
              </a:rPr>
              <a:t>(Feature Engineering)</a:t>
            </a:r>
            <a:r>
              <a:rPr lang="ko-KR" altLang="en-US" dirty="0">
                <a:highlight>
                  <a:srgbClr val="FFFF00"/>
                </a:highlight>
              </a:rPr>
              <a:t>가 필요 없게 된다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그래프의 특징을 자동으로 추출하여 </a:t>
            </a:r>
            <a:r>
              <a:rPr lang="ko-KR" altLang="en-US" dirty="0" err="1">
                <a:highlight>
                  <a:srgbClr val="FFFF00"/>
                </a:highlight>
              </a:rPr>
              <a:t>머신러닝에</a:t>
            </a:r>
            <a:r>
              <a:rPr lang="ko-KR" altLang="en-US" dirty="0">
                <a:highlight>
                  <a:srgbClr val="FFFF00"/>
                </a:highlight>
              </a:rPr>
              <a:t> 활용이 가능하다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F1164-F92D-FF2E-2713-71A551E0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3429000"/>
            <a:ext cx="4044363" cy="2463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35F6B7-09AF-F0F5-1562-78FBADBFD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493" y="3376863"/>
            <a:ext cx="6287377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2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We will learn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Graphs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그래프를 </a:t>
            </a:r>
            <a:r>
              <a:rPr lang="en-US" altLang="ko-KR" dirty="0"/>
              <a:t>d</a:t>
            </a:r>
            <a:r>
              <a:rPr lang="ko-KR" altLang="en-US" dirty="0"/>
              <a:t>차원의 벡터로 표현한다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비슷한 노드는 비슷한 공간에 </a:t>
            </a:r>
            <a:r>
              <a:rPr lang="ko-KR" altLang="en-US" dirty="0" err="1"/>
              <a:t>임베딩</a:t>
            </a:r>
            <a:r>
              <a:rPr lang="ko-KR" altLang="en-US" dirty="0"/>
              <a:t> 되게 표현을 할 수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이때 사용되는 </a:t>
            </a:r>
            <a:r>
              <a:rPr lang="en-US" altLang="ko-KR" dirty="0"/>
              <a:t>F</a:t>
            </a:r>
            <a:r>
              <a:rPr lang="ko-KR" altLang="en-US" dirty="0"/>
              <a:t>를 배울 것이다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그래프를 분석할 때 적용 가능한 방법론들을 다룰 예정이다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A39C6-76A4-86F7-4D54-5B3B5CC7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53" y="2867526"/>
            <a:ext cx="8006859" cy="258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4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085130" y="3247241"/>
            <a:ext cx="250245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Applications of Graph ML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250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Different Types of Tasks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Different Types of Tasks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하나의 그래프를 가지고 다양한 유형의 작업을 할 수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노드 단위</a:t>
            </a:r>
            <a:r>
              <a:rPr lang="en-US" altLang="ko-KR" dirty="0"/>
              <a:t>,</a:t>
            </a:r>
            <a:r>
              <a:rPr lang="ko-KR" altLang="en-US" dirty="0"/>
              <a:t>연결 단위</a:t>
            </a:r>
            <a:r>
              <a:rPr lang="en-US" altLang="ko-KR" dirty="0"/>
              <a:t>,</a:t>
            </a:r>
            <a:r>
              <a:rPr lang="ko-KR" altLang="en-US" dirty="0"/>
              <a:t>그룹 단위</a:t>
            </a:r>
            <a:r>
              <a:rPr lang="en-US" altLang="ko-KR" dirty="0"/>
              <a:t>, </a:t>
            </a:r>
            <a:r>
              <a:rPr lang="ko-KR" altLang="en-US" dirty="0"/>
              <a:t>그래프 전체의 단위로 분석을 진행 할 수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0C2ABA-20CE-D6A2-03AE-C259738D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22" y="2147377"/>
            <a:ext cx="554432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5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Different Types of Tasks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Different Types of Tasks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노드 분류 </a:t>
            </a:r>
            <a:r>
              <a:rPr lang="en-US" altLang="ko-KR" dirty="0"/>
              <a:t>: </a:t>
            </a:r>
            <a:r>
              <a:rPr lang="ko-KR" altLang="en-US" dirty="0"/>
              <a:t>노드의 특징을 예측한다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예</a:t>
            </a:r>
            <a:r>
              <a:rPr lang="en-US" altLang="ko-KR" dirty="0"/>
              <a:t> :  </a:t>
            </a:r>
            <a:r>
              <a:rPr lang="ko-KR" altLang="en-US" dirty="0"/>
              <a:t>온라인 유저나 아이템을 분류 하는 것을 의미한다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연결 예측 </a:t>
            </a:r>
            <a:r>
              <a:rPr lang="en-US" altLang="ko-KR" dirty="0"/>
              <a:t>: </a:t>
            </a:r>
            <a:r>
              <a:rPr lang="ko-KR" altLang="en-US" dirty="0"/>
              <a:t>두 노드 사이에 빠진 연결이 있는지 확인한다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지식 그래프의 완성을 예로 볼 수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그래프 분류</a:t>
            </a:r>
            <a:r>
              <a:rPr lang="en-US" altLang="ko-KR" dirty="0"/>
              <a:t> : </a:t>
            </a:r>
            <a:r>
              <a:rPr lang="ko-KR" altLang="en-US" dirty="0"/>
              <a:t>같은 수준의 다양한 그래프를 분류한다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분자를 그래프로 표현한 다음</a:t>
            </a:r>
            <a:r>
              <a:rPr lang="en-US" altLang="ko-KR" dirty="0"/>
              <a:t>, </a:t>
            </a:r>
            <a:r>
              <a:rPr lang="ko-KR" altLang="en-US" dirty="0"/>
              <a:t>분자의 특징을 예측 할 수 있다</a:t>
            </a:r>
            <a:r>
              <a:rPr lang="en-US" altLang="ko-KR" dirty="0"/>
              <a:t>.</a:t>
            </a:r>
          </a:p>
          <a:p>
            <a:pPr marL="1054100" lvl="2" indent="0">
              <a:spcBef>
                <a:spcPts val="0"/>
              </a:spcBef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이는 분자들을 조합하여 만든 약물의 특징을 예측 하려 하는 설계에 적용될 수 있는 작업이다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군집화 </a:t>
            </a:r>
            <a:r>
              <a:rPr lang="en-US" altLang="ko-KR" dirty="0"/>
              <a:t>: </a:t>
            </a:r>
            <a:r>
              <a:rPr lang="ko-KR" altLang="en-US" dirty="0"/>
              <a:t>노드가 군집의 형태를 띄는지를 확인한다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예</a:t>
            </a:r>
            <a:r>
              <a:rPr lang="en-US" altLang="ko-KR" dirty="0"/>
              <a:t>: Social</a:t>
            </a:r>
            <a:r>
              <a:rPr lang="ko-KR" altLang="en-US" dirty="0"/>
              <a:t> </a:t>
            </a:r>
            <a:r>
              <a:rPr lang="en-US" altLang="ko-KR" dirty="0"/>
              <a:t>circle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이런 그래프 분석은 응용의 가능성이 높다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037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8085130" y="3247241"/>
            <a:ext cx="250245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Example of Node-level ML Tasks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862D88-F58B-BCEC-4830-339907B9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5" y="2727520"/>
            <a:ext cx="5879335" cy="3537566"/>
          </a:xfrm>
          <a:prstGeom prst="rect">
            <a:avLst/>
          </a:prstGeom>
        </p:spPr>
      </p:pic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Example of Node-level ML Tasks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Protein Folding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단백질은 아미노산으로 구성되어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자기력과 같은 힘에 의해</a:t>
            </a:r>
            <a:r>
              <a:rPr lang="en-US" altLang="ko-KR" dirty="0"/>
              <a:t>, </a:t>
            </a:r>
            <a:r>
              <a:rPr lang="ko-KR" altLang="en-US" dirty="0"/>
              <a:t>단백질은 실제로는 복잡한 형태로 접혀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이 복잡한 형태의 단백질을 </a:t>
            </a:r>
            <a:r>
              <a:rPr lang="en-US" altLang="ko-KR" dirty="0"/>
              <a:t>3D</a:t>
            </a:r>
            <a:r>
              <a:rPr lang="ko-KR" altLang="en-US" dirty="0"/>
              <a:t>로 계산하여 구조를 예측하는 것이 생물학계의 큰 일 이였다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Question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아미노산 서열이 주어졌을 때 </a:t>
            </a:r>
            <a:r>
              <a:rPr lang="en-US" altLang="ko-KR" dirty="0">
                <a:highlight>
                  <a:srgbClr val="FFFF00"/>
                </a:highlight>
              </a:rPr>
              <a:t>3D</a:t>
            </a:r>
            <a:r>
              <a:rPr lang="ko-KR" altLang="en-US" dirty="0">
                <a:highlight>
                  <a:srgbClr val="FFFF00"/>
                </a:highlight>
              </a:rPr>
              <a:t>로 예측이 가능 한가</a:t>
            </a:r>
            <a:r>
              <a:rPr lang="en-US" altLang="ko-KR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CF4CF-023B-7D6B-9BFA-A9ADDCA8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7" y="3554010"/>
            <a:ext cx="4587638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Example of Node-level ML Tasks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Protein Folding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단백질은 아미노산으로 구성되어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자기력과 같은 힘에 의해</a:t>
            </a:r>
            <a:r>
              <a:rPr lang="en-US" altLang="ko-KR" dirty="0"/>
              <a:t>, </a:t>
            </a:r>
            <a:r>
              <a:rPr lang="ko-KR" altLang="en-US" dirty="0"/>
              <a:t>단백질은 실제로는 복잡한 형태로 접혀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이 복잡한 형태의 단백질을 </a:t>
            </a:r>
            <a:r>
              <a:rPr lang="en-US" altLang="ko-KR" dirty="0"/>
              <a:t>3D</a:t>
            </a:r>
            <a:r>
              <a:rPr lang="ko-KR" altLang="en-US" dirty="0"/>
              <a:t>로 계산하여 구조를 예측하는 것이 생물학계의 큰 일 이였다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Question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아미노산 서열이 주어졌을 때 </a:t>
            </a:r>
            <a:r>
              <a:rPr lang="en-US" altLang="ko-KR" dirty="0">
                <a:highlight>
                  <a:srgbClr val="FFFF00"/>
                </a:highlight>
              </a:rPr>
              <a:t>3D</a:t>
            </a:r>
            <a:r>
              <a:rPr lang="ko-KR" altLang="en-US" dirty="0">
                <a:highlight>
                  <a:srgbClr val="FFFF00"/>
                </a:highlight>
              </a:rPr>
              <a:t>로 예측이 가능 한가</a:t>
            </a:r>
            <a:r>
              <a:rPr lang="en-US" altLang="ko-KR" dirty="0">
                <a:highlight>
                  <a:srgbClr val="FFFF00"/>
                </a:highlight>
              </a:rPr>
              <a:t>?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단백질을 그래프로 나타내는 방법을 통해 정확도를 </a:t>
            </a:r>
            <a:r>
              <a:rPr lang="en-US" altLang="ko-KR" dirty="0">
                <a:highlight>
                  <a:srgbClr val="FFFF00"/>
                </a:highlight>
              </a:rPr>
              <a:t>90%</a:t>
            </a:r>
            <a:r>
              <a:rPr lang="ko-KR" altLang="en-US" dirty="0">
                <a:highlight>
                  <a:srgbClr val="FFFF00"/>
                </a:highlight>
              </a:rPr>
              <a:t>까지 올렸다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7F229A-8DF0-A3C3-0461-6643EF8B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08" y="3247166"/>
            <a:ext cx="4426398" cy="29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9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8085130" y="3247241"/>
            <a:ext cx="250245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 of Edge-level ML tasks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Example of edge-level ML Tasks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Recommender Systems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사용자가 아이템과 상호작용 하는 것을 예로 들 수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아이템은 영화를 보거나</a:t>
            </a:r>
            <a:r>
              <a:rPr lang="en-US" altLang="ko-KR" dirty="0"/>
              <a:t>, </a:t>
            </a:r>
            <a:r>
              <a:rPr lang="ko-KR" altLang="en-US" dirty="0"/>
              <a:t>상품을 사거나 하는 등의 행위를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노드는 사용자와 아이템</a:t>
            </a:r>
            <a:r>
              <a:rPr lang="en-US" altLang="ko-KR" dirty="0"/>
              <a:t>, </a:t>
            </a:r>
            <a:r>
              <a:rPr lang="ko-KR" altLang="en-US" dirty="0"/>
              <a:t>선은 유저와 아이템의 상호작용을 나타낸다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목표는 사용자가 좋아할만한 아이템을 찾아 주는 것 이다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페이스북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알리바바</a:t>
            </a:r>
            <a:r>
              <a:rPr lang="ko-KR" altLang="en-US" dirty="0">
                <a:highlight>
                  <a:srgbClr val="FFFF00"/>
                </a:highlight>
              </a:rPr>
              <a:t> 등 여러 기업에서 사용하는 방법이다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BDE08-0DCE-4A46-BC38-6D70F353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16" y="3043252"/>
            <a:ext cx="8095474" cy="26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5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085130" y="3247241"/>
            <a:ext cx="250245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Graphs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Example of edge-level ML Tasks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Recommender Systems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Pinterest</a:t>
            </a:r>
            <a:r>
              <a:rPr lang="ko-KR" altLang="en-US" dirty="0"/>
              <a:t>의 예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ko-KR" altLang="en-US" dirty="0" err="1"/>
              <a:t>케잌과</a:t>
            </a:r>
            <a:r>
              <a:rPr lang="ko-KR" altLang="en-US" dirty="0"/>
              <a:t> 옷은 각각의 노드이다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 err="1"/>
              <a:t>케잌들</a:t>
            </a:r>
            <a:r>
              <a:rPr lang="ko-KR" altLang="en-US" dirty="0"/>
              <a:t> 끼리 더 가까이 </a:t>
            </a:r>
            <a:r>
              <a:rPr lang="ko-KR" altLang="en-US" dirty="0" err="1"/>
              <a:t>임베딩</a:t>
            </a:r>
            <a:r>
              <a:rPr lang="ko-KR" altLang="en-US" dirty="0"/>
              <a:t> 되는 것이 </a:t>
            </a:r>
            <a:r>
              <a:rPr lang="ko-KR" altLang="en-US" dirty="0" err="1"/>
              <a:t>바람직</a:t>
            </a:r>
            <a:r>
              <a:rPr lang="ko-KR" altLang="en-US" dirty="0"/>
              <a:t> 하다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이를 수행하는 데는 이분 네트워크를 만드는 것이 중요하다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이미지는 상단</a:t>
            </a:r>
            <a:r>
              <a:rPr lang="en-US" altLang="ko-KR" dirty="0"/>
              <a:t>, </a:t>
            </a:r>
            <a:r>
              <a:rPr lang="ko-KR" altLang="en-US" dirty="0"/>
              <a:t>사용자 또는 </a:t>
            </a:r>
            <a:r>
              <a:rPr lang="en-US" altLang="ko-KR" dirty="0"/>
              <a:t>Pinterest</a:t>
            </a:r>
            <a:r>
              <a:rPr lang="ko-KR" altLang="en-US" dirty="0"/>
              <a:t>보드는 하단에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이미지를 그래프로 하단에 가져와서 </a:t>
            </a:r>
            <a:r>
              <a:rPr lang="ko-KR" altLang="en-US" dirty="0" err="1"/>
              <a:t>임베딩을</a:t>
            </a:r>
            <a:r>
              <a:rPr lang="ko-KR" altLang="en-US" dirty="0"/>
              <a:t> 시킨다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이는 단순히 이미지를 고려 하는 것 보다 훨씬 정확하다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B646AA-EEF9-51C1-4D70-24A4E03D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7" y="3932641"/>
            <a:ext cx="4503810" cy="1623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FFC0ED-14F9-5EEF-14AD-B77B68D11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653" y="3932641"/>
            <a:ext cx="6093660" cy="164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8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Example of edge-level ML Tasks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Drug Side Effects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여러 약물을 한번에 복용 할 때 약물들의 부작용을 전부 알 순 없다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R</a:t>
            </a:r>
            <a:r>
              <a:rPr lang="ko-KR" altLang="en-US" dirty="0"/>
              <a:t>은 약물을 동시에 복용 했을 때 생기는 부작용을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한 사람이 </a:t>
            </a:r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ko-KR" altLang="en-US" dirty="0">
                <a:solidFill>
                  <a:schemeClr val="tx1"/>
                </a:solidFill>
              </a:rPr>
              <a:t>라는 약물을 같이 복용 했을 때 부작용이 생길지 안 생길지는 모른다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이때 </a:t>
            </a:r>
            <a:r>
              <a:rPr lang="en-US" altLang="ko-KR" dirty="0">
                <a:solidFill>
                  <a:schemeClr val="tx1"/>
                </a:solidFill>
              </a:rPr>
              <a:t>edge-level ML</a:t>
            </a:r>
            <a:r>
              <a:rPr lang="ko-KR" altLang="en-US" dirty="0">
                <a:solidFill>
                  <a:schemeClr val="tx1"/>
                </a:solidFill>
              </a:rPr>
              <a:t>을 통해 부작용을 예측 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933B53-EFF2-91A0-322D-72611807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7" y="2734627"/>
            <a:ext cx="6216584" cy="3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5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8085130" y="3247241"/>
            <a:ext cx="250245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 of Subgraph-level ML tasks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97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Example of Subgraph-level ML Tasks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Traffic Prediction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 err="1"/>
              <a:t>구글맵의</a:t>
            </a:r>
            <a:r>
              <a:rPr lang="ko-KR" altLang="en-US" dirty="0"/>
              <a:t> 예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도착시간을 예측 할 때 사용한다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노드는 도로의 구간을 나타내고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엣지는</a:t>
            </a:r>
            <a:r>
              <a:rPr lang="ko-KR" altLang="en-US" dirty="0">
                <a:highlight>
                  <a:srgbClr val="FFFF00"/>
                </a:highlight>
              </a:rPr>
              <a:t> 도로 사이의 연계를 의미한다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73353-5981-B91E-CB9B-14006FD3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4" y="3089801"/>
            <a:ext cx="4153260" cy="25071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306A99-B2A4-8D62-A08C-2C77250C1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524" y="2656153"/>
            <a:ext cx="5960309" cy="33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1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8085130" y="3247241"/>
            <a:ext cx="250245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 of Graph-level ML tasks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23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Example of Graph-level ML Tasks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Drug Discovery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노드가 원자이다</a:t>
            </a:r>
            <a:r>
              <a:rPr lang="en-US" altLang="ko-KR" dirty="0"/>
              <a:t>. </a:t>
            </a:r>
            <a:r>
              <a:rPr lang="ko-KR" altLang="en-US" dirty="0"/>
              <a:t>분자는 그래프이다</a:t>
            </a:r>
            <a:r>
              <a:rPr lang="en-US" altLang="ko-KR" dirty="0"/>
              <a:t>. </a:t>
            </a:r>
            <a:r>
              <a:rPr lang="ko-KR" altLang="en-US" dirty="0" err="1"/>
              <a:t>엣지는</a:t>
            </a:r>
            <a:r>
              <a:rPr lang="ko-KR" altLang="en-US" dirty="0"/>
              <a:t> 화학결합에 해당한다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 err="1">
                <a:highlight>
                  <a:srgbClr val="FFFF00"/>
                </a:highlight>
              </a:rPr>
              <a:t>수십억개의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ko-KR" altLang="en-US" dirty="0" err="1">
                <a:highlight>
                  <a:srgbClr val="FFFF00"/>
                </a:highlight>
              </a:rPr>
              <a:t>분자중</a:t>
            </a:r>
            <a:r>
              <a:rPr lang="ko-KR" altLang="en-US" dirty="0">
                <a:highlight>
                  <a:srgbClr val="FFFF00"/>
                </a:highlight>
              </a:rPr>
              <a:t> 어떤 것이 치료 효과가 있는지가 궁금하다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1841500" lvl="3">
              <a:spcBef>
                <a:spcPts val="0"/>
              </a:spcBef>
            </a:pPr>
            <a:r>
              <a:rPr lang="en-US" altLang="ko-KR" dirty="0">
                <a:highlight>
                  <a:srgbClr val="FFFF00"/>
                </a:highlight>
              </a:rPr>
              <a:t>MIT</a:t>
            </a:r>
            <a:r>
              <a:rPr lang="ko-KR" altLang="en-US" dirty="0">
                <a:highlight>
                  <a:srgbClr val="FFFF00"/>
                </a:highlight>
              </a:rPr>
              <a:t>의 한 팀은 그래프 신경망을 사용하여 새로운 항생제를 발견 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6AB378-31C4-271E-7B9D-179D9F0E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90" y="2876957"/>
            <a:ext cx="5916384" cy="31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68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8247239" y="902807"/>
            <a:ext cx="217824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dirty="0">
                <a:solidFill>
                  <a:srgbClr val="D8E2F3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r>
              <a:rPr lang="en-US" altLang="ko-KR" sz="13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 sz="13800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8085130" y="3247241"/>
            <a:ext cx="250245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Choice of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 Representation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90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Components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Objects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nodes</a:t>
            </a:r>
            <a:r>
              <a:rPr lang="ko-KR" altLang="en-US" dirty="0"/>
              <a:t> </a:t>
            </a:r>
            <a:r>
              <a:rPr lang="en-US" altLang="ko-KR" dirty="0"/>
              <a:t>vertices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Interactions : links, edges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System : network, graph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8D4C3D-D4F8-1273-2C37-B80793EC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68" y="2694968"/>
            <a:ext cx="5908290" cy="33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89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How to build a graph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그래프를 표현하는 데는 여러 방법이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단순히 도메인과 같은 이름의 네트워크</a:t>
            </a:r>
            <a:r>
              <a:rPr lang="en-US" altLang="ko-KR" dirty="0"/>
              <a:t>(</a:t>
            </a:r>
            <a:r>
              <a:rPr lang="ko-KR" altLang="en-US" dirty="0"/>
              <a:t>논문 네트워크</a:t>
            </a:r>
            <a:r>
              <a:rPr lang="en-US" altLang="ko-KR" dirty="0"/>
              <a:t>..) </a:t>
            </a:r>
            <a:r>
              <a:rPr lang="ko-KR" altLang="en-US" dirty="0"/>
              <a:t>라는 식으로 이름을 붙이고 사용하는 것은 </a:t>
            </a:r>
            <a:r>
              <a:rPr lang="ko-KR" altLang="en-US" dirty="0" err="1"/>
              <a:t>별로다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Directed vs Undirected Graphs</a:t>
            </a:r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A6F38C-709C-C0A2-0A78-982435A8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93" y="2877971"/>
            <a:ext cx="5521679" cy="31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1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Undirected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degree</a:t>
            </a:r>
            <a:r>
              <a:rPr lang="ko-KR" altLang="en-US" dirty="0"/>
              <a:t> 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인접한 노드의 수를 말한다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예시에서 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degree </a:t>
            </a:r>
            <a:r>
              <a:rPr lang="ko-KR" altLang="en-US" dirty="0"/>
              <a:t>가 </a:t>
            </a:r>
            <a:r>
              <a:rPr lang="en-US" altLang="ko-KR" dirty="0"/>
              <a:t>4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 err="1"/>
              <a:t>Avg.degree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단순히 모든 노드의 </a:t>
            </a:r>
            <a:r>
              <a:rPr lang="en-US" altLang="ko-KR" dirty="0"/>
              <a:t>degree</a:t>
            </a:r>
            <a:r>
              <a:rPr lang="ko-KR" altLang="en-US" dirty="0"/>
              <a:t>의 평균이다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2Edge</a:t>
            </a:r>
            <a:r>
              <a:rPr lang="ko-KR" altLang="en-US" dirty="0"/>
              <a:t>인 이유는</a:t>
            </a:r>
            <a:r>
              <a:rPr lang="en-US" altLang="ko-KR" dirty="0"/>
              <a:t>, </a:t>
            </a:r>
            <a:r>
              <a:rPr lang="ko-KR" altLang="en-US" dirty="0"/>
              <a:t>양방향이기 때문이다</a:t>
            </a:r>
            <a:r>
              <a:rPr lang="en-US" altLang="ko-KR" dirty="0"/>
              <a:t>.(</a:t>
            </a:r>
            <a:r>
              <a:rPr lang="ko-KR" altLang="en-US" dirty="0"/>
              <a:t>방향성이 없다</a:t>
            </a:r>
            <a:r>
              <a:rPr lang="en-US" altLang="ko-KR" dirty="0"/>
              <a:t>.)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1913B6-38E6-2D16-2D43-CF45AEED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28" y="3429000"/>
            <a:ext cx="8127638" cy="258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0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ko-KR" altLang="en-US" dirty="0"/>
              <a:t>사전 정보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Networks vs Graphs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Network</a:t>
            </a:r>
            <a:r>
              <a:rPr lang="ko-KR" altLang="en-US" dirty="0"/>
              <a:t>는 실제 시스템을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Web, Social network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표현 </a:t>
            </a:r>
            <a:r>
              <a:rPr lang="en-US" altLang="ko-KR" dirty="0"/>
              <a:t>: Network, node, link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Graph</a:t>
            </a:r>
            <a:r>
              <a:rPr lang="ko-KR" altLang="en-US" dirty="0"/>
              <a:t>는 </a:t>
            </a:r>
            <a:r>
              <a:rPr lang="en-US" altLang="ko-KR" dirty="0"/>
              <a:t>network</a:t>
            </a:r>
            <a:r>
              <a:rPr lang="ko-KR" altLang="en-US" dirty="0"/>
              <a:t>의 수학적 표현이다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Web  graph, Social graph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표현 </a:t>
            </a:r>
            <a:r>
              <a:rPr lang="en-US" altLang="ko-KR" dirty="0"/>
              <a:t>: Graph, vertex, edge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사실상 </a:t>
            </a:r>
            <a:r>
              <a:rPr lang="en-US" altLang="ko-KR" dirty="0">
                <a:highlight>
                  <a:srgbClr val="FFFF00"/>
                </a:highlight>
              </a:rPr>
              <a:t>Graph = Network, node = vertex, edge = link</a:t>
            </a:r>
            <a:r>
              <a:rPr lang="ko-KR" altLang="en-US" dirty="0">
                <a:highlight>
                  <a:srgbClr val="FFFF00"/>
                </a:highlight>
              </a:rPr>
              <a:t>를 동의어로 봐도 무관하다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7974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directed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degree</a:t>
            </a:r>
            <a:r>
              <a:rPr lang="ko-KR" altLang="en-US" dirty="0"/>
              <a:t> </a:t>
            </a:r>
            <a:endParaRPr lang="en-US" altLang="ko-KR" dirty="0"/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In-degree</a:t>
            </a:r>
            <a:r>
              <a:rPr lang="ko-KR" altLang="en-US" dirty="0"/>
              <a:t>와 </a:t>
            </a:r>
            <a:r>
              <a:rPr lang="en-US" altLang="ko-KR" dirty="0"/>
              <a:t>out-degree</a:t>
            </a:r>
            <a:r>
              <a:rPr lang="ko-KR" altLang="en-US" dirty="0"/>
              <a:t>로 나뉜다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한 노드의 총 </a:t>
            </a:r>
            <a:r>
              <a:rPr lang="en-US" altLang="ko-KR" dirty="0"/>
              <a:t>degree</a:t>
            </a:r>
            <a:r>
              <a:rPr lang="ko-KR" altLang="en-US" dirty="0"/>
              <a:t>는 </a:t>
            </a:r>
            <a:r>
              <a:rPr lang="en-US" altLang="ko-KR" dirty="0"/>
              <a:t>in-degree</a:t>
            </a:r>
            <a:r>
              <a:rPr lang="ko-KR" altLang="en-US" dirty="0"/>
              <a:t>와 </a:t>
            </a:r>
            <a:r>
              <a:rPr lang="en-US" altLang="ko-KR" dirty="0"/>
              <a:t>out-degree </a:t>
            </a:r>
            <a:r>
              <a:rPr lang="ko-KR" altLang="en-US" dirty="0"/>
              <a:t>의 합이다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2478D1-FD80-2A5A-164E-22A731DF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36" y="3429000"/>
            <a:ext cx="6831964" cy="24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6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Bipartite graph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이분그래프는 두집단으로 나뉜 노드가 같은 집단에는 링크가 되지 않는 것을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예를 들면 저자와 책</a:t>
            </a:r>
            <a:r>
              <a:rPr lang="en-US" altLang="ko-KR" dirty="0"/>
              <a:t>, </a:t>
            </a:r>
            <a:r>
              <a:rPr lang="ko-KR" altLang="en-US" dirty="0"/>
              <a:t>배우와 영화 등의 관계가 있다</a:t>
            </a:r>
            <a:r>
              <a:rPr lang="en-US" altLang="ko-KR" dirty="0"/>
              <a:t>.</a:t>
            </a:r>
          </a:p>
          <a:p>
            <a:pPr marL="469900">
              <a:spcBef>
                <a:spcPts val="0"/>
              </a:spcBef>
            </a:pPr>
            <a:r>
              <a:rPr lang="en-US" altLang="ko-KR" dirty="0"/>
              <a:t>Folded/Projected Bipartite Graphs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이분 그래프의 각각의 성분으로 분해가 가능하다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밑 예시를 </a:t>
            </a:r>
            <a:r>
              <a:rPr lang="en-US" altLang="ko-KR" dirty="0"/>
              <a:t>v</a:t>
            </a:r>
            <a:r>
              <a:rPr lang="ko-KR" altLang="en-US" dirty="0"/>
              <a:t>는 논문</a:t>
            </a:r>
            <a:r>
              <a:rPr lang="en-US" altLang="ko-KR" dirty="0"/>
              <a:t>, U</a:t>
            </a:r>
            <a:r>
              <a:rPr lang="ko-KR" altLang="en-US" dirty="0"/>
              <a:t>는 저자로 보면</a:t>
            </a:r>
            <a:r>
              <a:rPr lang="en-US" altLang="ko-KR" dirty="0"/>
              <a:t>, v1</a:t>
            </a:r>
            <a:r>
              <a:rPr lang="ko-KR" altLang="en-US" dirty="0"/>
              <a:t>은 </a:t>
            </a:r>
            <a:r>
              <a:rPr lang="en-US" altLang="ko-KR" dirty="0"/>
              <a:t>1,2,3</a:t>
            </a:r>
            <a:r>
              <a:rPr lang="ko-KR" altLang="en-US" dirty="0"/>
              <a:t>이 공동 저자 이기 때문에</a:t>
            </a:r>
            <a:endParaRPr lang="en-US" altLang="ko-KR" dirty="0"/>
          </a:p>
          <a:p>
            <a:pPr marL="1054100" lvl="2" indent="0">
              <a:spcBef>
                <a:spcPts val="0"/>
              </a:spcBef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서로 링크된 것을 볼 수 있다</a:t>
            </a:r>
            <a:r>
              <a:rPr lang="en-US" altLang="ko-KR" dirty="0"/>
              <a:t>.(3,4</a:t>
            </a:r>
            <a:r>
              <a:rPr lang="ko-KR" altLang="en-US" dirty="0"/>
              <a:t>는 공동 저자 한 것이 없어 링크 되어있지</a:t>
            </a:r>
            <a:endParaRPr lang="en-US" altLang="ko-KR" dirty="0"/>
          </a:p>
          <a:p>
            <a:pPr marL="1054100" lvl="2" indent="0">
              <a:spcBef>
                <a:spcPts val="0"/>
              </a:spcBef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않다</a:t>
            </a:r>
            <a:r>
              <a:rPr lang="en-US" altLang="ko-KR" dirty="0"/>
              <a:t>.)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E47CD3-9DD5-E7D6-28FA-0B5FBCD8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731" y="1649530"/>
            <a:ext cx="2786575" cy="3558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84DB5B-E11C-D835-BD36-FC5858E66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560" y="3993697"/>
            <a:ext cx="4235128" cy="22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71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Adjacency Matrix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그래프를 인접 행렬로 나타내자는 것이다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Undirected</a:t>
            </a:r>
            <a:r>
              <a:rPr lang="ko-KR" altLang="en-US" dirty="0"/>
              <a:t>의 경우 링크 되어 있는 것을 전부 행렬로 표시한다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Directed</a:t>
            </a:r>
            <a:r>
              <a:rPr lang="ko-KR" altLang="en-US" dirty="0"/>
              <a:t>의 경우 </a:t>
            </a:r>
            <a:r>
              <a:rPr lang="en-US" altLang="ko-KR" dirty="0"/>
              <a:t>Out</a:t>
            </a:r>
            <a:r>
              <a:rPr lang="ko-KR" altLang="en-US" dirty="0"/>
              <a:t>만 표시한다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이때 가로는 </a:t>
            </a:r>
            <a:r>
              <a:rPr lang="en-US" altLang="ko-KR" dirty="0"/>
              <a:t>Out, </a:t>
            </a:r>
            <a:r>
              <a:rPr lang="ko-KR" altLang="en-US" dirty="0"/>
              <a:t>세로는 </a:t>
            </a:r>
            <a:r>
              <a:rPr lang="en-US" altLang="ko-KR" dirty="0"/>
              <a:t>in</a:t>
            </a:r>
            <a:r>
              <a:rPr lang="ko-KR" altLang="en-US" dirty="0"/>
              <a:t>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희소성의 문제가 발생한다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9D507A-766A-849B-7817-E0AF3DC98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76" y="2944289"/>
            <a:ext cx="4907634" cy="3320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91F447-4329-A06E-79CC-0D00220D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09" y="4463985"/>
            <a:ext cx="4825340" cy="18011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9A5DC7-FFCC-A069-BF92-7AD012209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961" y="2905104"/>
            <a:ext cx="4907635" cy="16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77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Networks are Sparse Graphs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희소함을 보여주는 예 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K</a:t>
            </a:r>
            <a:r>
              <a:rPr lang="ko-KR" altLang="en-US" dirty="0"/>
              <a:t>는 링크되어 있는 비율을 의미한다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EE0C14-FDCD-CA2D-9800-21F5816B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45" y="2264240"/>
            <a:ext cx="9533446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8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Edge list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단순히 </a:t>
            </a:r>
            <a:r>
              <a:rPr lang="en-US" altLang="ko-KR" dirty="0"/>
              <a:t>2</a:t>
            </a:r>
            <a:r>
              <a:rPr lang="ko-KR" altLang="en-US" dirty="0"/>
              <a:t>차원의 행렬로 만든다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이는 분석을 하기 어렵다는 문제가 있다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주어진 노드의 차수를 분석 하는 것도 사실 어렵기 때문이다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0A13AA-103A-9369-7E55-D3B9F756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54" y="2547404"/>
            <a:ext cx="6795071" cy="34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99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Adjacency list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인접한 노드들을 표현한다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네트워크가 크고 희소할 때 효과적이다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72D9C7-67BC-C3A3-582D-4A07A5FE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42" y="2645529"/>
            <a:ext cx="6293952" cy="33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45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Node and Edge Attributes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가중치를 줄 수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순위를 둘 수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타입을 정할 수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자체 루프를 둘 수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여러 </a:t>
            </a:r>
            <a:r>
              <a:rPr lang="ko-KR" altLang="en-US" dirty="0" err="1"/>
              <a:t>엣지를</a:t>
            </a:r>
            <a:r>
              <a:rPr lang="ko-KR" altLang="en-US" dirty="0"/>
              <a:t> 둘 수도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AC3249-595D-224F-018D-EE9A0CD6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6" y="3134916"/>
            <a:ext cx="5084706" cy="3104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5D5F72-21F5-3A1B-0243-29E2CA911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134915"/>
            <a:ext cx="5424053" cy="310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Connectivity of Undirected Graphs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연결이 끊어져 있으면 행렬의 사각형이 대각선으로 연결 되어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연결이 잘 되어 있으면 대각선으로 연결 되어 있는 사각형에</a:t>
            </a:r>
            <a:r>
              <a:rPr lang="en-US" altLang="ko-KR" dirty="0"/>
              <a:t>, </a:t>
            </a:r>
            <a:r>
              <a:rPr lang="ko-KR" altLang="en-US" dirty="0"/>
              <a:t>노란색의 튀는 것이 생긴다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612EF3-2E91-FF73-FA99-F393A6D7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370" y="3429000"/>
            <a:ext cx="6004949" cy="27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20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Choice of Graph Representation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 Connectivity of directed Graphs</a:t>
            </a:r>
          </a:p>
          <a:p>
            <a:pPr marL="927100" lvl="1">
              <a:spcBef>
                <a:spcPts val="0"/>
              </a:spcBef>
            </a:pPr>
            <a:r>
              <a:rPr lang="en-US" altLang="ko-KR" dirty="0"/>
              <a:t>Strong</a:t>
            </a:r>
            <a:r>
              <a:rPr lang="ko-KR" altLang="en-US" dirty="0"/>
              <a:t> </a:t>
            </a:r>
            <a:r>
              <a:rPr lang="en-US" altLang="ko-KR" dirty="0"/>
              <a:t>connected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A to B, B to A, A to B to C to A </a:t>
            </a:r>
            <a:r>
              <a:rPr lang="ko-KR" altLang="en-US" dirty="0"/>
              <a:t>도 가능하다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927100" lvl="1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ECE888-CB0D-990B-79FE-E55A7EC7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57" y="2978377"/>
            <a:ext cx="6339320" cy="23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altLang="ko-KR" dirty="0"/>
              <a:t>Why Graphs?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Why</a:t>
            </a:r>
            <a:r>
              <a:rPr lang="ko-KR" altLang="en-US" dirty="0"/>
              <a:t> </a:t>
            </a:r>
            <a:r>
              <a:rPr lang="en-US" altLang="ko-KR" dirty="0"/>
              <a:t>Graphs?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그래프는 관계나 상호작용이 있는 엔티티를 설명하고 분석하기 위한 일반적인 언어이다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즉 주어진 엔티티를 고립된 데이터로 생각하기 보다는</a:t>
            </a:r>
            <a:r>
              <a:rPr lang="en-US" altLang="ko-KR" dirty="0"/>
              <a:t>, </a:t>
            </a:r>
            <a:r>
              <a:rPr lang="ko-KR" altLang="en-US" dirty="0"/>
              <a:t>서로 관계가 있는</a:t>
            </a:r>
            <a:r>
              <a:rPr lang="en-US" altLang="ko-KR" dirty="0"/>
              <a:t>(</a:t>
            </a:r>
            <a:r>
              <a:rPr lang="ko-KR" altLang="en-US" dirty="0"/>
              <a:t>네트워크가 있는</a:t>
            </a:r>
            <a:r>
              <a:rPr lang="en-US" altLang="ko-KR" dirty="0"/>
              <a:t>) </a:t>
            </a:r>
            <a:r>
              <a:rPr lang="ko-KR" altLang="en-US" dirty="0"/>
              <a:t>측면에서 생각 한다는 의미이다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74D0DB-F1F6-A2B5-386C-9ECE47111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2976168"/>
            <a:ext cx="4925112" cy="3038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C8AAC8-B1CA-ADD4-B247-BBFA553C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931" y="2976168"/>
            <a:ext cx="4839375" cy="298174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879B589-1EA4-FC00-72EC-846AA2A83CA0}"/>
              </a:ext>
            </a:extLst>
          </p:cNvPr>
          <p:cNvSpPr/>
          <p:nvPr/>
        </p:nvSpPr>
        <p:spPr>
          <a:xfrm>
            <a:off x="5672762" y="4244626"/>
            <a:ext cx="946484" cy="6256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9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altLang="ko-KR" dirty="0"/>
              <a:t>Why Graphs?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Many Types of Data are Graphs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따라서 관계가 있는 데이터들은 그래프로 표현이 가능하다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4" pitchFamily="34" charset="0"/>
              </a:rPr>
              <a:t>많은 시스템 뒤엔 구성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4" pitchFamily="34" charset="0"/>
              </a:rPr>
              <a:t>요소간의</a:t>
            </a:r>
            <a:r>
              <a:rPr lang="ko-KR" altLang="en-US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4" pitchFamily="34" charset="0"/>
              </a:rPr>
              <a:t> 상호 작용을 적용하는 다이어그램</a:t>
            </a:r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4" pitchFamily="34" charset="0"/>
              </a:rPr>
              <a:t>네트워크가 있다</a:t>
            </a:r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4" pitchFamily="34" charset="0"/>
              </a:rPr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지하철노선도</a:t>
            </a:r>
            <a:r>
              <a:rPr lang="en-US" altLang="ko-KR" dirty="0"/>
              <a:t>, </a:t>
            </a:r>
            <a:r>
              <a:rPr lang="ko-KR" altLang="en-US" dirty="0"/>
              <a:t>질병경로</a:t>
            </a:r>
            <a:r>
              <a:rPr lang="en-US" altLang="ko-KR" dirty="0"/>
              <a:t>, </a:t>
            </a:r>
            <a:r>
              <a:rPr lang="ko-KR" altLang="en-US" dirty="0"/>
              <a:t>컴퓨터네트워크</a:t>
            </a:r>
            <a:r>
              <a:rPr lang="en-US" altLang="ko-KR" dirty="0"/>
              <a:t>, Social Networks, </a:t>
            </a:r>
            <a:r>
              <a:rPr lang="ko-KR" altLang="en-US" dirty="0"/>
              <a:t>인터넷</a:t>
            </a:r>
            <a:r>
              <a:rPr lang="en-US" altLang="ko-KR" dirty="0"/>
              <a:t>, </a:t>
            </a:r>
            <a:r>
              <a:rPr lang="ko-KR" altLang="en-US" dirty="0"/>
              <a:t>신경망 등이 있다</a:t>
            </a:r>
            <a:r>
              <a:rPr lang="en-US" altLang="ko-KR" dirty="0"/>
              <a:t>.</a:t>
            </a:r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9A5A6-6DD2-04F3-A877-3B9466C2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760597"/>
            <a:ext cx="5009443" cy="2789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300515-C06A-0181-852D-E738F641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24" y="2760597"/>
            <a:ext cx="5334491" cy="27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altLang="ko-KR" dirty="0"/>
              <a:t>Why Graphs?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 indent="-342900">
              <a:spcBef>
                <a:spcPts val="0"/>
              </a:spcBef>
            </a:pPr>
            <a:r>
              <a:rPr lang="en-US" altLang="ko-KR" dirty="0"/>
              <a:t>Networks(also known as Natural Graphs)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관계가 있는 모든 영역에서 근본적인 현상을 잘 설명 할 수 있게 해주는 중요한 부분이다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네트워크로 표현 될 수 있는 데이터는 두개의 종류가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Network(Natural Graphs)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자연스럽게 도메인이 그래프로 표현 될 수 있는 것을 의미한다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예를 들면 </a:t>
            </a:r>
            <a:r>
              <a:rPr lang="en-US" altLang="ko-KR" dirty="0"/>
              <a:t>Social Network, 70</a:t>
            </a:r>
            <a:r>
              <a:rPr lang="ko-KR" altLang="en-US" dirty="0" err="1"/>
              <a:t>억명</a:t>
            </a:r>
            <a:r>
              <a:rPr lang="ko-KR" altLang="en-US" dirty="0"/>
              <a:t> 이상의 개인이 모인 사회</a:t>
            </a:r>
            <a:r>
              <a:rPr lang="en-US" altLang="ko-KR" dirty="0"/>
              <a:t>, </a:t>
            </a:r>
            <a:r>
              <a:rPr lang="ko-KR" altLang="en-US" dirty="0"/>
              <a:t>전자 장치를 연결하는 통신 시스템</a:t>
            </a:r>
            <a:r>
              <a:rPr lang="en-US" altLang="ko-KR" dirty="0"/>
              <a:t>, </a:t>
            </a:r>
            <a:r>
              <a:rPr lang="ko-KR" altLang="en-US" dirty="0"/>
              <a:t>유전자 단백질의 상호작용</a:t>
            </a:r>
            <a:r>
              <a:rPr lang="en-US" altLang="ko-KR" dirty="0"/>
              <a:t>, </a:t>
            </a:r>
            <a:r>
              <a:rPr lang="ko-KR" altLang="en-US" dirty="0"/>
              <a:t>뇌와 뉴런의 연결이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en-US" altLang="ko-KR" dirty="0"/>
              <a:t>Graphs(as a representation)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정보와 지식은 조직되고 연결된다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소프트웨어도 그래프로 표현이 가능하다</a:t>
            </a:r>
            <a:r>
              <a:rPr lang="en-US" altLang="ko-KR" dirty="0"/>
              <a:t>.</a:t>
            </a:r>
          </a:p>
          <a:p>
            <a:pPr marL="1841500" lvl="3">
              <a:spcBef>
                <a:spcPts val="0"/>
              </a:spcBef>
            </a:pPr>
            <a:r>
              <a:rPr lang="ko-KR" altLang="en-US" dirty="0"/>
              <a:t>비슷한 데이터를 연결하여 유사성 네트워크를 만들 수 있다</a:t>
            </a:r>
            <a:r>
              <a:rPr lang="en-US" altLang="ko-KR" dirty="0"/>
              <a:t>.</a:t>
            </a:r>
          </a:p>
          <a:p>
            <a:pPr marL="2298700" lvl="4">
              <a:spcBef>
                <a:spcPts val="0"/>
              </a:spcBef>
            </a:pPr>
            <a:r>
              <a:rPr lang="ko-KR" altLang="en-US" dirty="0"/>
              <a:t>예를 들면 치와와</a:t>
            </a:r>
            <a:r>
              <a:rPr lang="en-US" altLang="ko-KR" dirty="0"/>
              <a:t>, </a:t>
            </a:r>
            <a:r>
              <a:rPr lang="ko-KR" altLang="en-US" dirty="0" err="1"/>
              <a:t>리트리버</a:t>
            </a:r>
            <a:r>
              <a:rPr lang="ko-KR" altLang="en-US" dirty="0"/>
              <a:t> 등 유사한 동물을 연결하여 하나의 네트워크 형성이 가능하다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종종 네트워크와 그래프의 구분은 어렵다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많은 도메인에 개념을 적용 할 수 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15240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383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Graphs: Machine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>
                <a:highlight>
                  <a:srgbClr val="FFFF00"/>
                </a:highlight>
              </a:rPr>
              <a:t>Main Question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어떻게 이 구조를 활용하여 더 좋은 예측을 할 수 있을까</a:t>
            </a:r>
            <a:r>
              <a:rPr lang="en-US" altLang="ko-KR" dirty="0"/>
              <a:t>?</a:t>
            </a:r>
          </a:p>
          <a:p>
            <a:pPr marL="469900" indent="-342900">
              <a:spcBef>
                <a:spcPts val="0"/>
              </a:spcBef>
            </a:pPr>
            <a:r>
              <a:rPr lang="en-US" altLang="ko-KR" dirty="0"/>
              <a:t>Graphs : Machine Learning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복잡한 도메인은 많은 관계를 가지고 있는 구조를 가지고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복잡한 도메인은 관계형 그래프로 표현이 가능하다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관계를 명시적으로 모델링 함으로써 우리는 더 정확한 예측을 할 수 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927100" lvl="1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918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Compare Network and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Deep Learning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단순한 순서가 있는 데이터나</a:t>
            </a:r>
            <a:r>
              <a:rPr lang="en-US" altLang="ko-KR" dirty="0"/>
              <a:t>, </a:t>
            </a:r>
            <a:r>
              <a:rPr lang="ko-KR" altLang="en-US" dirty="0"/>
              <a:t>그리드로 표현될 수 있는 것에 특화 되어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문자나 음성은 선형 순서가 있고</a:t>
            </a:r>
            <a:r>
              <a:rPr lang="en-US" altLang="ko-KR" dirty="0"/>
              <a:t>, </a:t>
            </a:r>
            <a:r>
              <a:rPr lang="ko-KR" altLang="en-US" dirty="0"/>
              <a:t>이미지는 크기를 변형하여 고정 그리드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  <a:r>
              <a:rPr lang="ko-KR" altLang="en-US" dirty="0"/>
              <a:t>로 나타낼 수 있기 때문에 </a:t>
            </a:r>
            <a:r>
              <a:rPr lang="ko-KR" altLang="en-US" dirty="0" err="1"/>
              <a:t>딥러닝의</a:t>
            </a:r>
            <a:r>
              <a:rPr lang="ko-KR" altLang="en-US" dirty="0"/>
              <a:t> 이용이 용이하다</a:t>
            </a:r>
            <a:r>
              <a:rPr lang="en-US" altLang="ko-KR" dirty="0"/>
              <a:t>.</a:t>
            </a:r>
          </a:p>
          <a:p>
            <a:pPr marL="469900">
              <a:spcBef>
                <a:spcPts val="0"/>
              </a:spcBef>
            </a:pPr>
            <a:endParaRPr lang="en-US" altLang="ko-KR" dirty="0"/>
          </a:p>
          <a:p>
            <a:pPr marL="469900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7D611-B20E-2430-CCA3-E4908931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553" y="2433187"/>
            <a:ext cx="7474189" cy="35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129272" y="6369229"/>
            <a:ext cx="8740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641124" cy="25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altLang="ko-KR" dirty="0"/>
              <a:t>Machine Learning with Graphs</a:t>
            </a:r>
            <a:endParaRPr lang="ko-KR" altLang="en-US" dirty="0"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0" y="257044"/>
            <a:ext cx="808131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dirty="0"/>
              <a:t>Compare Network and Deep Learning</a:t>
            </a:r>
            <a:endParaRPr dirty="0"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2"/>
          </p:nvPr>
        </p:nvSpPr>
        <p:spPr>
          <a:xfrm>
            <a:off x="445477" y="842933"/>
            <a:ext cx="11301046" cy="542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</a:pPr>
            <a:r>
              <a:rPr lang="en-US" altLang="ko-KR" dirty="0"/>
              <a:t>Networks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임의의 크기와 복잡한 토폴로지를 가지고 있다</a:t>
            </a:r>
            <a:r>
              <a:rPr lang="en-US" altLang="ko-KR" dirty="0"/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토폴로지란 노드와 선의 연결을 의미한다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이미지나 텍스트 데이터와 같은 공간지역성도 없다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/>
              <a:t>텍스트는 순서를 알고 이미지는 서로 다른 픽셀의 위치를 알 수 있다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>
                <a:highlight>
                  <a:srgbClr val="FFFF00"/>
                </a:highlight>
              </a:rPr>
              <a:t>네트워크에는 기준점이 없다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marL="1384300" lvl="2">
              <a:spcBef>
                <a:spcPts val="0"/>
              </a:spcBef>
            </a:pPr>
            <a:r>
              <a:rPr lang="ko-KR" altLang="en-US" dirty="0" err="1"/>
              <a:t>딥러닝을</a:t>
            </a:r>
            <a:r>
              <a:rPr lang="ko-KR" altLang="en-US" dirty="0"/>
              <a:t> 하기 위한 고정적인 순서가 없다는 것을 의미한다</a:t>
            </a:r>
            <a:r>
              <a:rPr lang="en-US" altLang="ko-KR" dirty="0"/>
              <a:t>.</a:t>
            </a:r>
          </a:p>
          <a:p>
            <a:pPr marL="927100" lvl="1">
              <a:spcBef>
                <a:spcPts val="0"/>
              </a:spcBef>
            </a:pPr>
            <a:r>
              <a:rPr lang="ko-KR" altLang="en-US" dirty="0"/>
              <a:t>종종 네트워크는 동적이며 다중모델 기능을 가지고 있다</a:t>
            </a:r>
            <a:r>
              <a:rPr lang="en-US" altLang="ko-KR" dirty="0"/>
              <a:t>.</a:t>
            </a:r>
          </a:p>
          <a:p>
            <a:pPr marL="469900">
              <a:spcBef>
                <a:spcPts val="0"/>
              </a:spcBef>
            </a:pPr>
            <a:endParaRPr lang="en-US" altLang="ko-KR" dirty="0"/>
          </a:p>
          <a:p>
            <a:pPr marL="1384300" lvl="2">
              <a:spcBef>
                <a:spcPts val="0"/>
              </a:spcBef>
            </a:pPr>
            <a:endParaRPr lang="en-US" altLang="ko-KR" dirty="0"/>
          </a:p>
          <a:p>
            <a:pPr marL="1054100" lvl="2" indent="0">
              <a:spcBef>
                <a:spcPts val="0"/>
              </a:spcBef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C7E3D-E5A9-246A-D55C-02121C181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96" y="1363483"/>
            <a:ext cx="4730710" cy="8824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7D9CBC-85CF-5C96-BDAC-2F0D5F2C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75" y="3827082"/>
            <a:ext cx="577295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0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1739</Words>
  <Application>Microsoft Office PowerPoint</Application>
  <PresentationFormat>와이드스크린</PresentationFormat>
  <Paragraphs>324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Noto Sans Symbols</vt:lpstr>
      <vt:lpstr>Malgun Gothic</vt:lpstr>
      <vt:lpstr>Arial</vt:lpstr>
      <vt:lpstr>Impact</vt:lpstr>
      <vt:lpstr>Lato</vt:lpstr>
      <vt:lpstr>Office 테마</vt:lpstr>
      <vt:lpstr>PowerPoint 프레젠테이션</vt:lpstr>
      <vt:lpstr>PowerPoint 프레젠테이션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PowerPoint 프레젠테이션</vt:lpstr>
      <vt:lpstr>Machine Learning with Graphs</vt:lpstr>
      <vt:lpstr>Machine Learning with Graphs</vt:lpstr>
      <vt:lpstr>PowerPoint 프레젠테이션</vt:lpstr>
      <vt:lpstr>Machine Learning with Graphs</vt:lpstr>
      <vt:lpstr>Machine Learning with Graphs</vt:lpstr>
      <vt:lpstr>PowerPoint 프레젠테이션</vt:lpstr>
      <vt:lpstr>Machine Learning with Graphs</vt:lpstr>
      <vt:lpstr>Machine Learning with Graphs</vt:lpstr>
      <vt:lpstr>Machine Learning with Graphs</vt:lpstr>
      <vt:lpstr>PowerPoint 프레젠테이션</vt:lpstr>
      <vt:lpstr>Machine Learning with Graphs</vt:lpstr>
      <vt:lpstr>PowerPoint 프레젠테이션</vt:lpstr>
      <vt:lpstr>Machine Learning with Graphs</vt:lpstr>
      <vt:lpstr>PowerPoint 프레젠테이션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  <vt:lpstr>Machine Learning with 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TM_LAB</dc:creator>
  <cp:lastModifiedBy>수원 서</cp:lastModifiedBy>
  <cp:revision>5</cp:revision>
  <dcterms:created xsi:type="dcterms:W3CDTF">2020-05-26T05:06:02Z</dcterms:created>
  <dcterms:modified xsi:type="dcterms:W3CDTF">2023-06-28T04:40:43Z</dcterms:modified>
</cp:coreProperties>
</file>